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Lst>
  <p:sldSz cx="12192000" cy="6858000"/>
  <p:notesSz cx="7559675" cy="10691813"/>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112" d="100"/>
          <a:sy n="112" d="100"/>
        </p:scale>
        <p:origin x="52"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8673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62492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4840576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57948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31143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06077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13604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38471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1984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61537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5812856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73617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30025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211455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449614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81696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98777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84979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115001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91876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5554530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64371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6195417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781959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377215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86639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47418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230129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980450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873068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750601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054232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316577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4447683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762735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3265380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97349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055150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7301666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438622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01305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753961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986807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131980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9546198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8190209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6951678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9204336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92619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55580426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9493603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0266300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6461272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591477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2341758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693458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8507994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270829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106318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47270849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758322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6945661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8505861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19376501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3390758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53427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19711194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Notes Placeholder 2"/>
          <p:cNvSpPr>
            <a:spLocks noGrp="1"/>
          </p:cNvSpPr>
          <p:nvPr>
            <p:ph type="body" sz="quarter" idx="3"/>
          </p:nvPr>
        </p:nvSpPr>
        <p:spPr/>
        <p:txBody>
          <a:bodyPr/>
          <a:lstStyle/>
          <a:p>
            <a:endParaRPr/>
          </a:p>
        </p:txBody>
      </p:sp>
      <p:sp>
        <p:nvSpPr>
          <p:cNvPr id="4" name="Slide Number Placeholder 3"/>
          <p:cNvSpPr>
            <a:spLocks noGrp="1"/>
          </p:cNvSpPr>
          <p:nvPr>
            <p:ph type="sldNum" sz="quarter" idx="5"/>
          </p:nvPr>
        </p:nvSpPr>
        <p:spPr/>
      </p:sp>
    </p:spTree>
    <p:extLst>
      <p:ext uri="{BB962C8B-B14F-4D97-AF65-F5344CB8AC3E}">
        <p14:creationId xmlns:p14="http://schemas.microsoft.com/office/powerpoint/2010/main" val="21543227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0">
          <a:blip r:embed="rId2"/>
          <a:stretch/>
        </a:blipFill>
        <a:effectLst/>
      </p:bgPr>
    </p:bg>
    <p:spTree>
      <p:nvGrpSpPr>
        <p:cNvPr id="1" name=""/>
        <p:cNvGrpSpPr/>
        <p:nvPr/>
      </p:nvGrpSpPr>
      <p:grpSpPr>
        <a:xfrm>
          <a:off x="0" y="0"/>
          <a:ext cx="0" cy="0"/>
          <a:chOff x="0" y="0"/>
          <a:chExt cx="0" cy="0"/>
        </a:xfrm>
      </p:grpSpPr>
      <p:sp>
        <p:nvSpPr>
          <p:cNvPr id="9" name="Straight Connector 6"/>
          <p:cNvSpPr/>
          <p:nvPr/>
        </p:nvSpPr>
        <p:spPr>
          <a:xfrm>
            <a:off x="554040" y="1335240"/>
            <a:ext cx="0" cy="448416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sp>
        <p:nvSpPr>
          <p:cNvPr id="10" name="Straight Connector 7"/>
          <p:cNvSpPr/>
          <p:nvPr/>
        </p:nvSpPr>
        <p:spPr>
          <a:xfrm flipH="1">
            <a:off x="554040" y="5813280"/>
            <a:ext cx="9431640" cy="0"/>
          </a:xfrm>
          <a:prstGeom prst="line">
            <a:avLst/>
          </a:prstGeom>
          <a:ln w="19050">
            <a:solidFill>
              <a:srgbClr val="E6AD00"/>
            </a:solidFill>
            <a:miter/>
          </a:ln>
        </p:spPr>
        <p:style>
          <a:lnRef idx="0">
            <a:scrgbClr r="0" g="0" b="0"/>
          </a:lnRef>
          <a:fillRef idx="0">
            <a:scrgbClr r="0" g="0" b="0"/>
          </a:fillRef>
          <a:effectRef idx="0">
            <a:scrgbClr r="0" g="0" b="0"/>
          </a:effectRef>
          <a:fontRef idx="minor"/>
        </p:style>
        <p:txBody>
          <a:bodyPr lIns="45720" tIns="-45000" rIns="45720" bIns="-45000" anchor="t">
            <a:noAutofit/>
          </a:bodyPr>
          <a:lstStyle/>
          <a:p>
            <a:endParaRPr lang="en-CA" sz="1800" b="0" u="none" strike="noStrike">
              <a:solidFill>
                <a:srgbClr val="000000"/>
              </a:solidFill>
              <a:effectLst/>
              <a:uFillTx/>
              <a:latin typeface="Aptos"/>
              <a:ea typeface="Aptos"/>
            </a:endParaRPr>
          </a:p>
        </p:txBody>
      </p:sp>
      <p:pic>
        <p:nvPicPr>
          <p:cNvPr id="2" name="Picture 11" descr="Picture 11"/>
          <p:cNvPicPr/>
          <p:nvPr/>
        </p:nvPicPr>
        <p:blipFill>
          <a:blip r:embed="rId3"/>
          <a:stretch/>
        </p:blipFill>
        <p:spPr>
          <a:xfrm>
            <a:off x="10100520" y="5565240"/>
            <a:ext cx="496080" cy="496080"/>
          </a:xfrm>
          <a:prstGeom prst="rect">
            <a:avLst/>
          </a:prstGeom>
          <a:noFill/>
          <a:ln w="12700">
            <a:noFill/>
          </a:ln>
        </p:spPr>
      </p:pic>
      <p:pic>
        <p:nvPicPr>
          <p:cNvPr id="3" name="Picture 4" descr="Picture 4"/>
          <p:cNvPicPr/>
          <p:nvPr/>
        </p:nvPicPr>
        <p:blipFill>
          <a:blip r:embed="rId4"/>
          <a:stretch/>
        </p:blipFill>
        <p:spPr>
          <a:xfrm>
            <a:off x="10107360" y="435960"/>
            <a:ext cx="1546560" cy="496080"/>
          </a:xfrm>
          <a:prstGeom prst="rect">
            <a:avLst/>
          </a:prstGeom>
          <a:noFill/>
          <a:ln w="12700">
            <a:noFill/>
          </a:ln>
        </p:spPr>
      </p:pic>
      <p:sp>
        <p:nvSpPr>
          <p:cNvPr id="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5" name="Picture 5" descr="Picture 5"/>
          <p:cNvPicPr/>
          <p:nvPr/>
        </p:nvPicPr>
        <p:blipFill>
          <a:blip r:embed="rId5"/>
          <a:stretch/>
        </p:blipFill>
        <p:spPr>
          <a:xfrm>
            <a:off x="554400" y="600120"/>
            <a:ext cx="232920" cy="192240"/>
          </a:xfrm>
          <a:prstGeom prst="rect">
            <a:avLst/>
          </a:prstGeom>
          <a:noFill/>
          <a:ln w="12700">
            <a:noFill/>
          </a:ln>
        </p:spPr>
      </p:pic>
      <p:sp>
        <p:nvSpPr>
          <p:cNvPr id="6" name="PlaceHolder 1"/>
          <p:cNvSpPr>
            <a:spLocks noGrp="1"/>
          </p:cNvSpPr>
          <p:nvPr>
            <p:ph type="title"/>
          </p:nvPr>
        </p:nvSpPr>
        <p:spPr>
          <a:xfrm>
            <a:off x="1031400" y="17046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0" u="none" strike="noStrike">
                <a:solidFill>
                  <a:srgbClr val="0F3999"/>
                </a:solidFill>
                <a:effectLst/>
                <a:uFillTx/>
                <a:latin typeface="Noto Sans Regular"/>
                <a:ea typeface="Noto Sans Regular"/>
              </a:rPr>
              <a:t>Title Text</a:t>
            </a:r>
            <a:endParaRPr lang="en-CA" sz="2800" b="0" u="none" strike="noStrike">
              <a:solidFill>
                <a:srgbClr val="0F3999"/>
              </a:solidFill>
              <a:effectLst/>
              <a:uFillTx/>
              <a:latin typeface="Noto Sans Regular"/>
            </a:endParaRPr>
          </a:p>
        </p:txBody>
      </p:sp>
      <p:sp>
        <p:nvSpPr>
          <p:cNvPr id="7" name="PlaceHolder 2"/>
          <p:cNvSpPr>
            <a:spLocks noGrp="1"/>
          </p:cNvSpPr>
          <p:nvPr>
            <p:ph type="sldNum" idx="1"/>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3AF1E679-359A-44E3-BBA6-301C0424287D}"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8"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reserve="1">
  <p:cSld name="Content with Caption">
    <p:bg>
      <p:bgPr>
        <a:blipFill rotWithShape="0">
          <a:blip r:embed="rId2"/>
          <a:stretch/>
        </a:blip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39" name="PlaceHolder 2"/>
          <p:cNvSpPr>
            <a:spLocks noGrp="1"/>
          </p:cNvSpPr>
          <p:nvPr>
            <p:ph type="body"/>
          </p:nvPr>
        </p:nvSpPr>
        <p:spPr>
          <a:xfrm>
            <a:off x="5183280" y="987480"/>
            <a:ext cx="6171840" cy="487332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One</a:t>
            </a:r>
            <a:endParaRPr lang="en-CA" sz="3200" b="0" u="none" strike="noStrike">
              <a:solidFill>
                <a:srgbClr val="000000"/>
              </a:solidFill>
              <a:effectLst/>
              <a:uFillTx/>
              <a:latin typeface="Aptos"/>
            </a:endParaRPr>
          </a:p>
          <a:p>
            <a:pPr marL="718560" lvl="1" indent="-2613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Two</a:t>
            </a:r>
            <a:endParaRPr lang="en-CA" sz="3200" b="0" u="none" strike="noStrike">
              <a:solidFill>
                <a:srgbClr val="000000"/>
              </a:solidFill>
              <a:effectLst/>
              <a:uFillTx/>
              <a:latin typeface="Aptos"/>
            </a:endParaRPr>
          </a:p>
          <a:p>
            <a:pPr marL="1219320" lvl="2" indent="-30492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Three</a:t>
            </a:r>
            <a:endParaRPr lang="en-CA" sz="3200" b="0" u="none" strike="noStrike">
              <a:solidFill>
                <a:srgbClr val="000000"/>
              </a:solidFill>
              <a:effectLst/>
              <a:uFillTx/>
              <a:latin typeface="Aptos"/>
            </a:endParaRPr>
          </a:p>
          <a:p>
            <a:pPr marL="1737360" lvl="3"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Four</a:t>
            </a:r>
            <a:endParaRPr lang="en-CA" sz="3200" b="0" u="none" strike="noStrike">
              <a:solidFill>
                <a:srgbClr val="000000"/>
              </a:solidFill>
              <a:effectLst/>
              <a:uFillTx/>
              <a:latin typeface="Aptos"/>
            </a:endParaRPr>
          </a:p>
          <a:p>
            <a:pPr marL="2194560" lvl="4" indent="-365760" defTabSz="914400">
              <a:lnSpc>
                <a:spcPct val="90000"/>
              </a:lnSpc>
              <a:spcBef>
                <a:spcPts val="1001"/>
              </a:spcBef>
              <a:buClr>
                <a:srgbClr val="000000"/>
              </a:buClr>
              <a:buFont typeface="Arial"/>
              <a:buChar char="•"/>
            </a:pPr>
            <a:r>
              <a:rPr lang="en-CA" sz="3200" b="0" u="none" strike="noStrike">
                <a:solidFill>
                  <a:srgbClr val="000000"/>
                </a:solidFill>
                <a:effectLst/>
                <a:uFillTx/>
                <a:latin typeface="Aptos"/>
                <a:ea typeface="Aptos"/>
              </a:rPr>
              <a:t>Body Level Five</a:t>
            </a:r>
            <a:endParaRPr lang="en-CA" sz="3200" b="0" u="none" strike="noStrike">
              <a:solidFill>
                <a:srgbClr val="000000"/>
              </a:solidFill>
              <a:effectLst/>
              <a:uFillTx/>
              <a:latin typeface="Aptos"/>
            </a:endParaRPr>
          </a:p>
        </p:txBody>
      </p:sp>
      <p:sp>
        <p:nvSpPr>
          <p:cNvPr id="40"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41" name="PlaceHolder 4"/>
          <p:cNvSpPr>
            <a:spLocks noGrp="1"/>
          </p:cNvSpPr>
          <p:nvPr>
            <p:ph type="sldNum" idx="10"/>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7E592044-0093-4C38-89E4-A018005F301D}"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Picture with Caption">
    <p:bg>
      <p:bgPr>
        <a:blipFill rotWithShape="0">
          <a:blip r:embed="rId2"/>
          <a:stretch/>
        </a:blipFill>
        <a:effectLst/>
      </p:bgPr>
    </p:bg>
    <p:spTree>
      <p:nvGrpSpPr>
        <p:cNvPr id="1" name=""/>
        <p:cNvGrpSpPr/>
        <p:nvPr/>
      </p:nvGrpSpPr>
      <p:grpSpPr>
        <a:xfrm>
          <a:off x="0" y="0"/>
          <a:ext cx="0" cy="0"/>
          <a:chOff x="0" y="0"/>
          <a:chExt cx="0" cy="0"/>
        </a:xfrm>
      </p:grpSpPr>
      <p:sp>
        <p:nvSpPr>
          <p:cNvPr id="9" name="PlaceHolder 1"/>
          <p:cNvSpPr>
            <a:spLocks noGrp="1"/>
          </p:cNvSpPr>
          <p:nvPr>
            <p:ph type="title"/>
          </p:nvPr>
        </p:nvSpPr>
        <p:spPr>
          <a:xfrm>
            <a:off x="839880" y="457200"/>
            <a:ext cx="3931920" cy="159984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3200" b="0" u="none" strike="noStrike">
                <a:solidFill>
                  <a:srgbClr val="000000"/>
                </a:solidFill>
                <a:effectLst/>
                <a:uFillTx/>
                <a:latin typeface="Aptos Display"/>
                <a:ea typeface="Aptos Display"/>
              </a:rPr>
              <a:t>Title Text</a:t>
            </a:r>
            <a:endParaRPr lang="en-CA" sz="3200" b="0" u="none" strike="noStrike">
              <a:solidFill>
                <a:srgbClr val="0F3999"/>
              </a:solidFill>
              <a:effectLst/>
              <a:uFillTx/>
              <a:latin typeface="Noto Sans Regular"/>
            </a:endParaRPr>
          </a:p>
        </p:txBody>
      </p:sp>
      <p:sp>
        <p:nvSpPr>
          <p:cNvPr id="10" name="PlaceHolder 2"/>
          <p:cNvSpPr>
            <a:spLocks noGrp="1"/>
          </p:cNvSpPr>
          <p:nvPr>
            <p:ph type="body"/>
          </p:nvPr>
        </p:nvSpPr>
        <p:spPr>
          <a:xfrm>
            <a:off x="5183280" y="987480"/>
            <a:ext cx="6171840" cy="4873320"/>
          </a:xfrm>
          <a:prstGeom prst="rect">
            <a:avLst/>
          </a:prstGeom>
          <a:noFill/>
          <a:ln w="0">
            <a:noFill/>
          </a:ln>
        </p:spPr>
        <p:txBody>
          <a:bodyPr lIns="91440" tIns="45000" rIns="91440" bIns="45000" anchor="t">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11" name="PlaceHolder 3"/>
          <p:cNvSpPr>
            <a:spLocks noGrp="1"/>
          </p:cNvSpPr>
          <p:nvPr>
            <p:ph type="body"/>
          </p:nvPr>
        </p:nvSpPr>
        <p:spPr>
          <a:xfrm>
            <a:off x="839880" y="2057400"/>
            <a:ext cx="3931920" cy="381132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One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Two</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Three</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Four</a:t>
            </a:r>
            <a:endParaRPr lang="en-CA" sz="16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1600" b="0" u="none" strike="noStrike">
                <a:solidFill>
                  <a:srgbClr val="000000"/>
                </a:solidFill>
                <a:effectLst/>
                <a:uFillTx/>
                <a:latin typeface="Aptos"/>
                <a:ea typeface="Aptos"/>
              </a:rPr>
              <a:t>Body Level Five</a:t>
            </a:r>
            <a:endParaRPr lang="en-CA" sz="1600" b="0" u="none" strike="noStrike">
              <a:solidFill>
                <a:srgbClr val="000000"/>
              </a:solidFill>
              <a:effectLst/>
              <a:uFillTx/>
              <a:latin typeface="Aptos"/>
            </a:endParaRPr>
          </a:p>
        </p:txBody>
      </p:sp>
      <p:sp>
        <p:nvSpPr>
          <p:cNvPr id="12" name="PlaceHolder 4"/>
          <p:cNvSpPr>
            <a:spLocks noGrp="1"/>
          </p:cNvSpPr>
          <p:nvPr>
            <p:ph type="sldNum" idx="2"/>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FD0109E-33A1-4ACA-B048-FE59127E02E9}"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le and Content">
    <p:bg>
      <p:bgPr>
        <a:blipFill rotWithShape="0">
          <a:blip r:embed="rId2"/>
          <a:stretch/>
        </a:blipFill>
        <a:effectLst/>
      </p:bgPr>
    </p:bg>
    <p:spTree>
      <p:nvGrpSpPr>
        <p:cNvPr id="1" name=""/>
        <p:cNvGrpSpPr/>
        <p:nvPr/>
      </p:nvGrpSpPr>
      <p:grpSpPr>
        <a:xfrm>
          <a:off x="0" y="0"/>
          <a:ext cx="0" cy="0"/>
          <a:chOff x="0" y="0"/>
          <a:chExt cx="0" cy="0"/>
        </a:xfrm>
      </p:grpSpPr>
      <p:sp>
        <p:nvSpPr>
          <p:cNvPr id="13"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1" u="none" strike="noStrike" cap="all">
                <a:solidFill>
                  <a:srgbClr val="0F3999"/>
                </a:solidFill>
                <a:effectLst/>
                <a:uFillTx/>
                <a:latin typeface="NotoSans-Bold"/>
                <a:ea typeface="NotoSans-Bold"/>
              </a:rPr>
              <a:t>Title Text</a:t>
            </a:r>
            <a:endParaRPr lang="en-CA" sz="5000" b="0" u="none" strike="noStrike">
              <a:solidFill>
                <a:srgbClr val="0F3999"/>
              </a:solidFill>
              <a:effectLst/>
              <a:uFillTx/>
              <a:latin typeface="Noto Sans Regular"/>
            </a:endParaRPr>
          </a:p>
        </p:txBody>
      </p:sp>
      <p:sp>
        <p:nvSpPr>
          <p:cNvPr id="14" name="PlaceHolder 2"/>
          <p:cNvSpPr>
            <a:spLocks noGrp="1"/>
          </p:cNvSpPr>
          <p:nvPr>
            <p:ph type="body"/>
          </p:nvPr>
        </p:nvSpPr>
        <p:spPr>
          <a:xfrm>
            <a:off x="838080" y="1825560"/>
            <a:ext cx="1051524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15" name="PlaceHolder 3"/>
          <p:cNvSpPr>
            <a:spLocks noGrp="1"/>
          </p:cNvSpPr>
          <p:nvPr>
            <p:ph type="sldNum" idx="3"/>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676C5612-5D8E-458A-BF5A-64AF701AA17F}"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reserve="1">
  <p:cSld name="Section Header">
    <p:bg>
      <p:bgPr>
        <a:blipFill rotWithShape="0">
          <a:blip r:embed="rId2"/>
          <a:stretch/>
        </a:blip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1960" y="1709640"/>
            <a:ext cx="10515240" cy="2852280"/>
          </a:xfrm>
          <a:prstGeom prst="rect">
            <a:avLst/>
          </a:prstGeom>
          <a:noFill/>
          <a:ln w="12600">
            <a:noFill/>
          </a:ln>
        </p:spPr>
        <p:txBody>
          <a:bodyPr lIns="45720" tIns="45000" rIns="45720" bIns="45000" anchor="b">
            <a:noAutofit/>
          </a:bodyPr>
          <a:lstStyle/>
          <a:p>
            <a:pPr indent="0" defTabSz="914400">
              <a:lnSpc>
                <a:spcPct val="90000"/>
              </a:lnSpc>
              <a:buNone/>
              <a:tabLst>
                <a:tab pos="0" algn="l"/>
              </a:tabLst>
            </a:pPr>
            <a:r>
              <a:rPr lang="en-CA" sz="6000" b="0" u="none" strike="noStrike">
                <a:solidFill>
                  <a:srgbClr val="000000"/>
                </a:solidFill>
                <a:effectLst/>
                <a:uFillTx/>
                <a:latin typeface="Aptos Display"/>
                <a:ea typeface="Aptos Display"/>
              </a:rPr>
              <a:t>Title Text</a:t>
            </a:r>
            <a:endParaRPr lang="en-CA" sz="6000" b="0" u="none" strike="noStrike">
              <a:solidFill>
                <a:srgbClr val="0F3999"/>
              </a:solidFill>
              <a:effectLst/>
              <a:uFillTx/>
              <a:latin typeface="Noto Sans Regular"/>
            </a:endParaRPr>
          </a:p>
        </p:txBody>
      </p:sp>
      <p:sp>
        <p:nvSpPr>
          <p:cNvPr id="17" name="PlaceHolder 2"/>
          <p:cNvSpPr>
            <a:spLocks noGrp="1"/>
          </p:cNvSpPr>
          <p:nvPr>
            <p:ph type="body"/>
          </p:nvPr>
        </p:nvSpPr>
        <p:spPr>
          <a:xfrm>
            <a:off x="831960" y="4589640"/>
            <a:ext cx="10515240" cy="1499760"/>
          </a:xfrm>
          <a:prstGeom prst="rect">
            <a:avLst/>
          </a:prstGeom>
          <a:noFill/>
          <a:ln w="12600">
            <a:noFill/>
          </a:ln>
        </p:spPr>
        <p:txBody>
          <a:bodyPr lIns="45720" tIns="45000" rIns="45720" bIns="45000" anchor="t">
            <a:noAutofit/>
          </a:bodyPr>
          <a:lstStyle/>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0" u="none" strike="noStrike">
                <a:solidFill>
                  <a:srgbClr val="757575"/>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18" name="PlaceHolder 3"/>
          <p:cNvSpPr>
            <a:spLocks noGrp="1"/>
          </p:cNvSpPr>
          <p:nvPr>
            <p:ph type="sldNum" idx="4"/>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5FF8DC61-FCA1-4511-B21F-289A9EDC5000}"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reserve="1">
  <p:cSld name="Two Content">
    <p:bg>
      <p:bgPr>
        <a:blipFill rotWithShape="0">
          <a:blip r:embed="rId2"/>
          <a:stretch/>
        </a:blipFill>
        <a:effectLst/>
      </p:bgPr>
    </p:bg>
    <p:spTree>
      <p:nvGrpSpPr>
        <p:cNvPr id="1" name=""/>
        <p:cNvGrpSpPr/>
        <p:nvPr/>
      </p:nvGrpSpPr>
      <p:grpSpPr>
        <a:xfrm>
          <a:off x="0" y="0"/>
          <a:ext cx="0" cy="0"/>
          <a:chOff x="0" y="0"/>
          <a:chExt cx="0" cy="0"/>
        </a:xfrm>
      </p:grpSpPr>
      <p:sp>
        <p:nvSpPr>
          <p:cNvPr id="19" name="PlaceHolder 1"/>
          <p:cNvSpPr>
            <a:spLocks noGrp="1"/>
          </p:cNvSpPr>
          <p:nvPr>
            <p:ph type="title"/>
          </p:nvPr>
        </p:nvSpPr>
        <p:spPr>
          <a:xfrm>
            <a:off x="8380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1" u="none" strike="noStrike" cap="all">
                <a:solidFill>
                  <a:srgbClr val="0F3999"/>
                </a:solidFill>
                <a:effectLst/>
                <a:uFillTx/>
                <a:latin typeface="NotoSans-Bold"/>
                <a:ea typeface="NotoSans-Bold"/>
              </a:rPr>
              <a:t>Title Text</a:t>
            </a:r>
            <a:endParaRPr lang="en-CA" sz="5000" b="0" u="none" strike="noStrike">
              <a:solidFill>
                <a:srgbClr val="0F3999"/>
              </a:solidFill>
              <a:effectLst/>
              <a:uFillTx/>
              <a:latin typeface="Noto Sans Regular"/>
            </a:endParaRPr>
          </a:p>
        </p:txBody>
      </p:sp>
      <p:sp>
        <p:nvSpPr>
          <p:cNvPr id="20" name="PlaceHolder 2"/>
          <p:cNvSpPr>
            <a:spLocks noGrp="1"/>
          </p:cNvSpPr>
          <p:nvPr>
            <p:ph type="body"/>
          </p:nvPr>
        </p:nvSpPr>
        <p:spPr>
          <a:xfrm>
            <a:off x="838080" y="1825560"/>
            <a:ext cx="5181120" cy="4350960"/>
          </a:xfrm>
          <a:prstGeom prst="rect">
            <a:avLst/>
          </a:prstGeom>
          <a:noFill/>
          <a:ln w="12600">
            <a:noFill/>
          </a:ln>
        </p:spPr>
        <p:txBody>
          <a:bodyPr lIns="45720" tIns="45000" rIns="45720" bIns="45000" anchor="t">
            <a:noAutofit/>
          </a:bodyPr>
          <a:lstStyle/>
          <a:p>
            <a:pPr marL="228600" indent="-22860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One</a:t>
            </a:r>
            <a:endParaRPr lang="en-CA" sz="2800" b="0" u="none" strike="noStrike">
              <a:solidFill>
                <a:srgbClr val="000000"/>
              </a:solidFill>
              <a:effectLst/>
              <a:uFillTx/>
              <a:latin typeface="Aptos"/>
            </a:endParaRPr>
          </a:p>
          <a:p>
            <a:pPr marL="723960" lvl="1" indent="-26676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Two</a:t>
            </a:r>
            <a:endParaRPr lang="en-CA" sz="2800" b="0" u="none" strike="noStrike">
              <a:solidFill>
                <a:srgbClr val="000000"/>
              </a:solidFill>
              <a:effectLst/>
              <a:uFillTx/>
              <a:latin typeface="Aptos"/>
            </a:endParaRPr>
          </a:p>
          <a:p>
            <a:pPr marL="1234440" lvl="2" indent="-32004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Three</a:t>
            </a:r>
            <a:endParaRPr lang="en-CA" sz="2800" b="0" u="none" strike="noStrike">
              <a:solidFill>
                <a:srgbClr val="000000"/>
              </a:solidFill>
              <a:effectLst/>
              <a:uFillTx/>
              <a:latin typeface="Aptos"/>
            </a:endParaRPr>
          </a:p>
          <a:p>
            <a:pPr marL="1727280" lvl="3"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Four</a:t>
            </a:r>
            <a:endParaRPr lang="en-CA" sz="2800" b="0" u="none" strike="noStrike">
              <a:solidFill>
                <a:srgbClr val="000000"/>
              </a:solidFill>
              <a:effectLst/>
              <a:uFillTx/>
              <a:latin typeface="Aptos"/>
            </a:endParaRPr>
          </a:p>
          <a:p>
            <a:pPr marL="2184480" lvl="4" indent="-355680" defTabSz="914400">
              <a:lnSpc>
                <a:spcPct val="90000"/>
              </a:lnSpc>
              <a:spcBef>
                <a:spcPts val="1001"/>
              </a:spcBef>
              <a:buClr>
                <a:srgbClr val="000000"/>
              </a:buClr>
              <a:buFont typeface="Arial"/>
              <a:buChar char="•"/>
            </a:pPr>
            <a:r>
              <a:rPr lang="en-CA" sz="2800" b="0" u="none" strike="noStrike">
                <a:solidFill>
                  <a:srgbClr val="000000"/>
                </a:solidFill>
                <a:effectLst/>
                <a:uFillTx/>
                <a:latin typeface="Aptos"/>
                <a:ea typeface="Aptos"/>
              </a:rPr>
              <a:t>Body Level Five</a:t>
            </a:r>
            <a:endParaRPr lang="en-CA" sz="2800" b="0" u="none" strike="noStrike">
              <a:solidFill>
                <a:srgbClr val="000000"/>
              </a:solidFill>
              <a:effectLst/>
              <a:uFillTx/>
              <a:latin typeface="Aptos"/>
            </a:endParaRPr>
          </a:p>
        </p:txBody>
      </p:sp>
      <p:sp>
        <p:nvSpPr>
          <p:cNvPr id="21" name="PlaceHolder 3"/>
          <p:cNvSpPr>
            <a:spLocks noGrp="1"/>
          </p:cNvSpPr>
          <p:nvPr>
            <p:ph type="sldNum" idx="5"/>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F1C91919-A3E4-42DC-91B8-025C30AC8D7B}"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Comparison">
    <p:bg>
      <p:bgPr>
        <a:blipFill rotWithShape="0">
          <a:blip r:embed="rId2"/>
          <a:stretch/>
        </a:blipFill>
        <a:effectLst/>
      </p:bgPr>
    </p:bg>
    <p:spTree>
      <p:nvGrpSpPr>
        <p:cNvPr id="1" name=""/>
        <p:cNvGrpSpPr/>
        <p:nvPr/>
      </p:nvGrpSpPr>
      <p:grpSpPr>
        <a:xfrm>
          <a:off x="0" y="0"/>
          <a:ext cx="0" cy="0"/>
          <a:chOff x="0" y="0"/>
          <a:chExt cx="0" cy="0"/>
        </a:xfrm>
      </p:grpSpPr>
      <p:sp>
        <p:nvSpPr>
          <p:cNvPr id="22" name="PlaceHolder 1"/>
          <p:cNvSpPr>
            <a:spLocks noGrp="1"/>
          </p:cNvSpPr>
          <p:nvPr>
            <p:ph type="title"/>
          </p:nvPr>
        </p:nvSpPr>
        <p:spPr>
          <a:xfrm>
            <a:off x="839880" y="365040"/>
            <a:ext cx="10515240" cy="1325160"/>
          </a:xfrm>
          <a:prstGeom prst="rect">
            <a:avLst/>
          </a:prstGeom>
          <a:noFill/>
          <a:ln w="12600">
            <a:noFill/>
          </a:ln>
        </p:spPr>
        <p:txBody>
          <a:bodyPr lIns="45720" tIns="45000" rIns="45720" bIns="45000" anchor="ctr">
            <a:noAutofit/>
          </a:bodyPr>
          <a:lstStyle/>
          <a:p>
            <a:pPr indent="0" defTabSz="914400">
              <a:lnSpc>
                <a:spcPct val="90000"/>
              </a:lnSpc>
              <a:buNone/>
              <a:tabLst>
                <a:tab pos="0" algn="l"/>
              </a:tabLst>
            </a:pPr>
            <a:r>
              <a:rPr lang="en-CA" sz="5000" b="1" u="none" strike="noStrike" cap="all">
                <a:solidFill>
                  <a:srgbClr val="0F3999"/>
                </a:solidFill>
                <a:effectLst/>
                <a:uFillTx/>
                <a:latin typeface="NotoSans-Bold"/>
                <a:ea typeface="NotoSans-Bold"/>
              </a:rPr>
              <a:t>Title Text</a:t>
            </a:r>
            <a:endParaRPr lang="en-CA" sz="5000" b="0" u="none" strike="noStrike">
              <a:solidFill>
                <a:srgbClr val="0F3999"/>
              </a:solidFill>
              <a:effectLst/>
              <a:uFillTx/>
              <a:latin typeface="Noto Sans Regular"/>
            </a:endParaRPr>
          </a:p>
        </p:txBody>
      </p:sp>
      <p:sp>
        <p:nvSpPr>
          <p:cNvPr id="23" name="PlaceHolder 2"/>
          <p:cNvSpPr>
            <a:spLocks noGrp="1"/>
          </p:cNvSpPr>
          <p:nvPr>
            <p:ph type="body"/>
          </p:nvPr>
        </p:nvSpPr>
        <p:spPr>
          <a:xfrm>
            <a:off x="839880" y="1681200"/>
            <a:ext cx="5157360" cy="823680"/>
          </a:xfrm>
          <a:prstGeom prst="rect">
            <a:avLst/>
          </a:prstGeom>
          <a:noFill/>
          <a:ln w="12600">
            <a:noFill/>
          </a:ln>
        </p:spPr>
        <p:txBody>
          <a:bodyPr lIns="45720" tIns="45000" rIns="45720" bIns="45000" anchor="b">
            <a:noAutofit/>
          </a:bodyPr>
          <a:lstStyle/>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One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Two</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Three</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Four</a:t>
            </a:r>
            <a:endParaRPr lang="en-CA" sz="2400" b="0" u="none" strike="noStrike">
              <a:solidFill>
                <a:srgbClr val="000000"/>
              </a:solidFill>
              <a:effectLst/>
              <a:uFillTx/>
              <a:latin typeface="Aptos"/>
            </a:endParaRPr>
          </a:p>
          <a:p>
            <a:pPr indent="0" defTabSz="914400">
              <a:lnSpc>
                <a:spcPct val="90000"/>
              </a:lnSpc>
              <a:spcBef>
                <a:spcPts val="1001"/>
              </a:spcBef>
              <a:buNone/>
              <a:tabLst>
                <a:tab pos="0" algn="l"/>
              </a:tabLst>
            </a:pPr>
            <a:r>
              <a:rPr lang="en-CA" sz="2400" b="1" u="none" strike="noStrike">
                <a:solidFill>
                  <a:srgbClr val="000000"/>
                </a:solidFill>
                <a:effectLst/>
                <a:uFillTx/>
                <a:latin typeface="Aptos"/>
                <a:ea typeface="Aptos"/>
              </a:rPr>
              <a:t>Body Level Five</a:t>
            </a:r>
            <a:endParaRPr lang="en-CA" sz="2400" b="0" u="none" strike="noStrike">
              <a:solidFill>
                <a:srgbClr val="000000"/>
              </a:solidFill>
              <a:effectLst/>
              <a:uFillTx/>
              <a:latin typeface="Aptos"/>
            </a:endParaRPr>
          </a:p>
        </p:txBody>
      </p:sp>
      <p:sp>
        <p:nvSpPr>
          <p:cNvPr id="24" name="PlaceHolder 3"/>
          <p:cNvSpPr>
            <a:spLocks noGrp="1"/>
          </p:cNvSpPr>
          <p:nvPr>
            <p:ph type="body"/>
          </p:nvPr>
        </p:nvSpPr>
        <p:spPr>
          <a:xfrm>
            <a:off x="6172200" y="1681200"/>
            <a:ext cx="5182920" cy="823680"/>
          </a:xfrm>
          <a:prstGeom prst="rect">
            <a:avLst/>
          </a:prstGeom>
          <a:noFill/>
          <a:ln w="12600">
            <a:noFill/>
          </a:ln>
        </p:spPr>
        <p:txBody>
          <a:bodyPr lIns="45720" tIns="45000" rIns="45720" bIns="45000" anchor="b">
            <a:no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800" b="0" u="none" strike="noStrike">
                <a:solidFill>
                  <a:srgbClr val="000000"/>
                </a:solidFill>
                <a:effectLst/>
                <a:uFillTx/>
                <a:latin typeface="Aptos"/>
              </a:rPr>
              <a:t>Seventh Outline Level</a:t>
            </a:r>
          </a:p>
        </p:txBody>
      </p:sp>
      <p:sp>
        <p:nvSpPr>
          <p:cNvPr id="25" name="PlaceHolder 4"/>
          <p:cNvSpPr>
            <a:spLocks noGrp="1"/>
          </p:cNvSpPr>
          <p:nvPr>
            <p:ph type="sldNum" idx="6"/>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BE624D8D-3A3E-4F15-A73D-83454F65B6A0}"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reserve="1">
  <p:cSld name="Title Only">
    <p:bg>
      <p:bgPr>
        <a:blipFill rotWithShape="0">
          <a:blip r:embed="rId2"/>
          <a:stretch/>
        </a:blipFill>
        <a:effectLst/>
      </p:bgPr>
    </p:bg>
    <p:spTree>
      <p:nvGrpSpPr>
        <p:cNvPr id="1" name=""/>
        <p:cNvGrpSpPr/>
        <p:nvPr/>
      </p:nvGrpSpPr>
      <p:grpSpPr>
        <a:xfrm>
          <a:off x="0" y="0"/>
          <a:ext cx="0" cy="0"/>
          <a:chOff x="0" y="0"/>
          <a:chExt cx="0" cy="0"/>
        </a:xfrm>
      </p:grpSpPr>
      <p:sp>
        <p:nvSpPr>
          <p:cNvPr id="26" name="PlaceHolder 1"/>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CA" sz="2800" b="0" u="none" strike="noStrike">
                <a:solidFill>
                  <a:srgbClr val="000000"/>
                </a:solidFill>
                <a:effectLst/>
                <a:uFillTx/>
                <a:latin typeface="Aptos"/>
              </a:rPr>
              <a:t>Click to edit the outline text format</a:t>
            </a:r>
          </a:p>
          <a:p>
            <a:pPr marL="864000" lvl="1" indent="-324000">
              <a:lnSpc>
                <a:spcPct val="90000"/>
              </a:lnSpc>
              <a:spcBef>
                <a:spcPts val="1134"/>
              </a:spcBef>
              <a:buClr>
                <a:srgbClr val="000000"/>
              </a:buClr>
              <a:buSzPct val="75000"/>
              <a:buFont typeface="Symbol" charset="2"/>
              <a:buChar char=""/>
            </a:pPr>
            <a:r>
              <a:rPr lang="en-CA" sz="2800" b="0" u="none" strike="noStrike">
                <a:solidFill>
                  <a:srgbClr val="000000"/>
                </a:solidFill>
                <a:effectLst/>
                <a:uFillTx/>
                <a:latin typeface="Aptos"/>
              </a:rPr>
              <a:t>Second Outline Level</a:t>
            </a:r>
          </a:p>
          <a:p>
            <a:pPr marL="1296000" lvl="2" indent="-288000">
              <a:lnSpc>
                <a:spcPct val="90000"/>
              </a:lnSpc>
              <a:spcBef>
                <a:spcPts val="850"/>
              </a:spcBef>
              <a:buClr>
                <a:srgbClr val="000000"/>
              </a:buClr>
              <a:buSzPct val="45000"/>
              <a:buFont typeface="Wingdings" charset="2"/>
              <a:buChar char=""/>
            </a:pPr>
            <a:r>
              <a:rPr lang="en-CA" sz="2800" b="0" u="none" strike="noStrike">
                <a:solidFill>
                  <a:srgbClr val="000000"/>
                </a:solidFill>
                <a:effectLst/>
                <a:uFillTx/>
                <a:latin typeface="Aptos"/>
              </a:rPr>
              <a:t>Third Outline Level</a:t>
            </a:r>
          </a:p>
          <a:p>
            <a:pPr marL="1728000" lvl="3" indent="-216000">
              <a:lnSpc>
                <a:spcPct val="90000"/>
              </a:lnSpc>
              <a:spcBef>
                <a:spcPts val="567"/>
              </a:spcBef>
              <a:buClr>
                <a:srgbClr val="000000"/>
              </a:buClr>
              <a:buSzPct val="75000"/>
              <a:buFont typeface="Symbol" charset="2"/>
              <a:buChar char=""/>
            </a:pPr>
            <a:r>
              <a:rPr lang="en-CA" sz="2800" b="0" u="none" strike="noStrike">
                <a:solidFill>
                  <a:srgbClr val="000000"/>
                </a:solidFill>
                <a:effectLst/>
                <a:uFillTx/>
                <a:latin typeface="Aptos"/>
              </a:rPr>
              <a:t>Fourth Outline Level</a:t>
            </a:r>
          </a:p>
          <a:p>
            <a:pPr marL="2160000" lvl="4"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Fifth Outline Level</a:t>
            </a:r>
          </a:p>
          <a:p>
            <a:pPr marL="2592000" lvl="5"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Sixth Outline Level</a:t>
            </a:r>
          </a:p>
          <a:p>
            <a:pPr marL="3024000" lvl="6" indent="-216000">
              <a:lnSpc>
                <a:spcPct val="90000"/>
              </a:lnSpc>
              <a:spcBef>
                <a:spcPts val="283"/>
              </a:spcBef>
              <a:buClr>
                <a:srgbClr val="000000"/>
              </a:buClr>
              <a:buSzPct val="45000"/>
              <a:buFont typeface="Wingdings" charset="2"/>
              <a:buChar char=""/>
            </a:pPr>
            <a:r>
              <a:rPr lang="en-CA" sz="2000" b="0" u="none" strike="noStrike">
                <a:solidFill>
                  <a:srgbClr val="000000"/>
                </a:solidFill>
                <a:effectLst/>
                <a:uFillTx/>
                <a:latin typeface="Aptos"/>
              </a:rPr>
              <a:t>Seventh Outline Level</a:t>
            </a:r>
          </a:p>
        </p:txBody>
      </p:sp>
      <p:pic>
        <p:nvPicPr>
          <p:cNvPr id="27" name="Picture 10" descr="Picture 10"/>
          <p:cNvPicPr/>
          <p:nvPr/>
        </p:nvPicPr>
        <p:blipFill>
          <a:blip r:embed="rId3"/>
          <a:stretch/>
        </p:blipFill>
        <p:spPr>
          <a:xfrm>
            <a:off x="10069200" y="5831640"/>
            <a:ext cx="1584720" cy="508320"/>
          </a:xfrm>
          <a:prstGeom prst="rect">
            <a:avLst/>
          </a:prstGeom>
          <a:noFill/>
          <a:ln w="12700">
            <a:noFill/>
          </a:ln>
        </p:spPr>
      </p:pic>
      <p:sp>
        <p:nvSpPr>
          <p:cNvPr id="28"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29" name="Picture 5" descr="Picture 5"/>
          <p:cNvPicPr/>
          <p:nvPr/>
        </p:nvPicPr>
        <p:blipFill>
          <a:blip r:embed="rId4"/>
          <a:stretch/>
        </p:blipFill>
        <p:spPr>
          <a:xfrm>
            <a:off x="554400" y="600120"/>
            <a:ext cx="232920" cy="192240"/>
          </a:xfrm>
          <a:prstGeom prst="rect">
            <a:avLst/>
          </a:prstGeom>
          <a:noFill/>
          <a:ln w="12700">
            <a:noFill/>
          </a:ln>
        </p:spPr>
      </p:pic>
      <p:sp>
        <p:nvSpPr>
          <p:cNvPr id="30" name="PlaceHolder 2"/>
          <p:cNvSpPr>
            <a:spLocks noGrp="1"/>
          </p:cNvSpPr>
          <p:nvPr>
            <p:ph type="sldNum" idx="7"/>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961773F3-93BF-46F4-BD8C-0532AF3E1472}"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
        <p:nvSpPr>
          <p:cNvPr id="31"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en-CA" sz="2800" b="0" u="none" strike="noStrike">
                <a:solidFill>
                  <a:srgbClr val="0F3999"/>
                </a:solidFill>
                <a:effectLst/>
                <a:uFillTx/>
                <a:latin typeface="Noto Sans Regular"/>
              </a:rPr>
              <a:t>Click to edit the title text format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 preserve="1">
  <p:cSld name="Subtitle">
    <p:bg>
      <p:bgPr>
        <a:blipFill rotWithShape="0">
          <a:blip r:embed="rId2"/>
          <a:stretch/>
        </a:blipFill>
        <a:effectLst/>
      </p:bgPr>
    </p:bg>
    <p:spTree>
      <p:nvGrpSpPr>
        <p:cNvPr id="1" name=""/>
        <p:cNvGrpSpPr/>
        <p:nvPr/>
      </p:nvGrpSpPr>
      <p:grpSpPr>
        <a:xfrm>
          <a:off x="0" y="0"/>
          <a:ext cx="0" cy="0"/>
          <a:chOff x="0" y="0"/>
          <a:chExt cx="0" cy="0"/>
        </a:xfrm>
      </p:grpSpPr>
      <p:sp>
        <p:nvSpPr>
          <p:cNvPr id="32" name="Title Text"/>
          <p:cNvSpPr/>
          <p:nvPr/>
        </p:nvSpPr>
        <p:spPr>
          <a:xfrm>
            <a:off x="838080" y="2243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Autofit/>
          </a:bodyPr>
          <a:lstStyle/>
          <a:p>
            <a:pPr defTabSz="914400">
              <a:lnSpc>
                <a:spcPct val="90000"/>
              </a:lnSpc>
              <a:tabLst>
                <a:tab pos="0" algn="l"/>
              </a:tabLst>
            </a:pPr>
            <a:r>
              <a:rPr lang="en-CA" sz="8800" b="1" u="none" strike="noStrike">
                <a:solidFill>
                  <a:srgbClr val="003BBB"/>
                </a:solidFill>
                <a:effectLst/>
                <a:uFillTx/>
                <a:latin typeface="NotoSans-Bold"/>
                <a:ea typeface="NotoSans-Bold"/>
              </a:rPr>
              <a:t>Title Text</a:t>
            </a:r>
            <a:endParaRPr lang="en-CA" sz="8800" b="0" u="none" strike="noStrike">
              <a:solidFill>
                <a:srgbClr val="000000"/>
              </a:solidFill>
              <a:effectLst/>
              <a:uFillTx/>
              <a:latin typeface="Arial"/>
            </a:endParaRPr>
          </a:p>
        </p:txBody>
      </p:sp>
      <p:pic>
        <p:nvPicPr>
          <p:cNvPr id="33" name="Picture 10" descr="Picture 10"/>
          <p:cNvPicPr/>
          <p:nvPr/>
        </p:nvPicPr>
        <p:blipFill>
          <a:blip r:embed="rId3"/>
          <a:stretch/>
        </p:blipFill>
        <p:spPr>
          <a:xfrm>
            <a:off x="10069200" y="5831640"/>
            <a:ext cx="1584720" cy="508320"/>
          </a:xfrm>
          <a:prstGeom prst="rect">
            <a:avLst/>
          </a:prstGeom>
          <a:noFill/>
          <a:ln w="12700">
            <a:noFill/>
          </a:ln>
        </p:spPr>
      </p:pic>
      <p:sp>
        <p:nvSpPr>
          <p:cNvPr id="34" name="TextBox 1"/>
          <p:cNvSpPr/>
          <p:nvPr/>
        </p:nvSpPr>
        <p:spPr>
          <a:xfrm>
            <a:off x="878760" y="602280"/>
            <a:ext cx="2631960" cy="307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1200" b="0" u="none" strike="noStrike" cap="all">
                <a:solidFill>
                  <a:srgbClr val="0F3999"/>
                </a:solidFill>
                <a:effectLst/>
                <a:uFillTx/>
                <a:latin typeface="Noto Sans Regular"/>
                <a:ea typeface="Noto Sans Regular"/>
              </a:rPr>
              <a:t>Special week of prayer</a:t>
            </a:r>
            <a:endParaRPr lang="en-CA" sz="1200" b="0" u="none" strike="noStrike">
              <a:solidFill>
                <a:srgbClr val="000000"/>
              </a:solidFill>
              <a:effectLst/>
              <a:uFillTx/>
              <a:latin typeface="Arial"/>
            </a:endParaRPr>
          </a:p>
        </p:txBody>
      </p:sp>
      <p:pic>
        <p:nvPicPr>
          <p:cNvPr id="35" name="Picture 5" descr="Picture 5"/>
          <p:cNvPicPr/>
          <p:nvPr/>
        </p:nvPicPr>
        <p:blipFill>
          <a:blip r:embed="rId4"/>
          <a:stretch/>
        </p:blipFill>
        <p:spPr>
          <a:xfrm>
            <a:off x="554400" y="600120"/>
            <a:ext cx="232920" cy="192240"/>
          </a:xfrm>
          <a:prstGeom prst="rect">
            <a:avLst/>
          </a:prstGeom>
          <a:noFill/>
          <a:ln w="12700">
            <a:noFill/>
          </a:ln>
        </p:spPr>
      </p:pic>
      <p:sp>
        <p:nvSpPr>
          <p:cNvPr id="36" name="PlaceHolder 1"/>
          <p:cNvSpPr>
            <a:spLocks noGrp="1"/>
          </p:cNvSpPr>
          <p:nvPr>
            <p:ph type="sldNum" idx="8"/>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D3098CC8-B680-4D72-B57C-2A06AEF2A6E0}"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 preserve="1">
  <p:cSld name="Blank">
    <p:bg>
      <p:bgPr>
        <a:blipFill rotWithShape="0">
          <a:blip r:embed="rId2"/>
          <a:stretch/>
        </a:blipFill>
        <a:effectLst/>
      </p:bgPr>
    </p:bg>
    <p:spTree>
      <p:nvGrpSpPr>
        <p:cNvPr id="1" name=""/>
        <p:cNvGrpSpPr/>
        <p:nvPr/>
      </p:nvGrpSpPr>
      <p:grpSpPr>
        <a:xfrm>
          <a:off x="0" y="0"/>
          <a:ext cx="0" cy="0"/>
          <a:chOff x="0" y="0"/>
          <a:chExt cx="0" cy="0"/>
        </a:xfrm>
      </p:grpSpPr>
      <p:sp>
        <p:nvSpPr>
          <p:cNvPr id="37" name="PlaceHolder 1"/>
          <p:cNvSpPr>
            <a:spLocks noGrp="1"/>
          </p:cNvSpPr>
          <p:nvPr>
            <p:ph type="sldNum" idx="9"/>
          </p:nvPr>
        </p:nvSpPr>
        <p:spPr>
          <a:xfrm>
            <a:off x="11080080" y="6404400"/>
            <a:ext cx="273240" cy="268920"/>
          </a:xfrm>
          <a:prstGeom prst="rect">
            <a:avLst/>
          </a:prstGeom>
          <a:noFill/>
          <a:ln w="12600">
            <a:noFill/>
          </a:ln>
        </p:spPr>
        <p:txBody>
          <a:bodyPr lIns="45720" tIns="45000" rIns="45720" bIns="45000" anchor="ctr">
            <a:noAutofit/>
          </a:bodyPr>
          <a:lstStyle>
            <a:lvl1pPr indent="0" algn="r" defTabSz="914400">
              <a:lnSpc>
                <a:spcPct val="100000"/>
              </a:lnSpc>
              <a:buNone/>
              <a:tabLst>
                <a:tab pos="0" algn="l"/>
              </a:tabLst>
              <a:defRPr lang="en-CA" sz="1200" b="0" u="none" strike="noStrike">
                <a:solidFill>
                  <a:srgbClr val="757575"/>
                </a:solidFill>
                <a:effectLst/>
                <a:uFillTx/>
                <a:latin typeface="Aptos"/>
                <a:ea typeface="Aptos"/>
              </a:defRPr>
            </a:lvl1pPr>
          </a:lstStyle>
          <a:p>
            <a:pPr indent="0" algn="r" defTabSz="914400">
              <a:lnSpc>
                <a:spcPct val="100000"/>
              </a:lnSpc>
              <a:buNone/>
              <a:tabLst>
                <a:tab pos="0" algn="l"/>
              </a:tabLst>
            </a:pPr>
            <a:fld id="{0035AF22-D8BA-48A7-98D6-519D06AE1226}" type="slidenum">
              <a:rPr lang="en-CA" sz="1200" b="0" u="none" strike="noStrike">
                <a:solidFill>
                  <a:srgbClr val="757575"/>
                </a:solidFill>
                <a:effectLst/>
                <a:uFillTx/>
                <a:latin typeface="Aptos"/>
                <a:ea typeface="Aptos"/>
              </a:rPr>
              <a:t>‹Nº›</a:t>
            </a:fld>
            <a:endParaRPr lang="en-CA" sz="1200" b="0" u="none" strike="noStrike">
              <a:solidFill>
                <a:srgbClr val="000000"/>
              </a:solidFill>
              <a:effectLst/>
              <a:uFillTx/>
              <a:latin typeface="Times New Roman"/>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PlaceHolder 1"/>
          <p:cNvSpPr>
            <a:spLocks noGrp="1"/>
          </p:cNvSpPr>
          <p:nvPr>
            <p:ph type="title"/>
          </p:nvPr>
        </p:nvSpPr>
        <p:spPr>
          <a:xfrm>
            <a:off x="1523880" y="0"/>
            <a:ext cx="9143640" cy="3509640"/>
          </a:xfrm>
          <a:prstGeom prst="rect">
            <a:avLst/>
          </a:prstGeom>
          <a:noFill/>
          <a:ln w="12600">
            <a:noFill/>
          </a:ln>
        </p:spPr>
        <p:txBody>
          <a:bodyPr lIns="45720" tIns="45000" rIns="45720" bIns="45000" anchor="t">
            <a:noAutofit/>
          </a:bodyPr>
          <a:lstStyle/>
          <a:p>
            <a:pPr indent="0">
              <a:buNone/>
            </a:pPr>
            <a:endParaRPr lang="en-CA" sz="2800" b="0" u="none" strike="noStrike">
              <a:solidFill>
                <a:srgbClr val="0F3999"/>
              </a:solidFill>
              <a:effectLst/>
              <a:uFillTx/>
              <a:latin typeface="Noto Sans Regular"/>
              <a:ea typeface="Noto Sans Regular"/>
            </a:endParaRPr>
          </a:p>
        </p:txBody>
      </p:sp>
      <p:pic>
        <p:nvPicPr>
          <p:cNvPr id="43" name="Picture 12" descr="Picture 12"/>
          <p:cNvPicPr/>
          <p:nvPr/>
        </p:nvPicPr>
        <p:blipFill>
          <a:blip r:embed="rId3"/>
          <a:stretch/>
        </p:blipFill>
        <p:spPr>
          <a:xfrm>
            <a:off x="3325680" y="2542680"/>
            <a:ext cx="5540040" cy="1771920"/>
          </a:xfrm>
          <a:prstGeom prst="rect">
            <a:avLst/>
          </a:prstGeom>
          <a:noFill/>
          <a:ln w="12700">
            <a:noFill/>
          </a:ln>
        </p:spPr>
      </p:pic>
      <p:pic>
        <p:nvPicPr>
          <p:cNvPr id="44" name="Image" descr="Image"/>
          <p:cNvPicPr/>
          <p:nvPr/>
        </p:nvPicPr>
        <p:blipFill>
          <a:blip r:embed="rId4"/>
          <a:srcRect l="3581" t="57650"/>
          <a:stretch/>
        </p:blipFill>
        <p:spPr>
          <a:xfrm>
            <a:off x="-73440" y="-86400"/>
            <a:ext cx="12338280" cy="7030800"/>
          </a:xfrm>
          <a:prstGeom prst="rect">
            <a:avLst/>
          </a:prstGeom>
          <a:noFill/>
          <a:ln w="12700">
            <a:noFill/>
          </a:ln>
        </p:spPr>
      </p:pic>
      <p:pic>
        <p:nvPicPr>
          <p:cNvPr id="2" name="Imagen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Después de Su resurrección, nuestro Señor victorioso declaró: "Toda potestad me es dada en el cielo y en la tierra" (Mateo 28:18). Prometió dar a sus representantes en la tierra poder para conquistar y conquistar. Dijo: "Y mientras vayáis, predicad, diciendo: El reino de los cielos se ha acercado.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Sanad a los enfermos, limpiad a los leprosos, resucitad a los muertos, echad fuera demonios: de gracia recibisteis, dad de gracia" (Mateo 10:7, 8).</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Sanad a los enfermos, limpiad a los leprosos, resucitad a los muertos, echad fuera demonios: de gracia recibisteis, dad de gracia" (Mateo 10:7, 8). Sin ella no podrían conquistar.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Debían permanecer pacientemente en Jerusalén durante diez días, esperando recibir el poder prometido. Jesús dijo: "Y he aquí, yo envío sobre vosotros la promesa de mi Padre, pero quedaos en la ciudad de Jerusalén hasta que seáis investidos de poder de lo alto" (Lucas 24:49).</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3000" b="1" u="none" strike="noStrike">
                <a:solidFill>
                  <a:srgbClr val="0F3999"/>
                </a:solidFill>
                <a:effectLst/>
                <a:uFillTx/>
                <a:latin typeface="NotoSans-Bold"/>
                <a:ea typeface="NotoSans-Bold"/>
              </a:rPr>
              <a:t>Cumplido en Pentecostés</a:t>
            </a:r>
            <a:endParaRPr lang="en-CA" sz="3000" b="0" u="none" strike="noStrike">
              <a:solidFill>
                <a:srgbClr val="0F3999"/>
              </a:solidFill>
              <a:effectLst/>
              <a:uFillTx/>
              <a:latin typeface="Noto Sans Regular"/>
            </a:endParaRPr>
          </a:p>
        </p:txBody>
      </p:sp>
      <p:sp>
        <p:nvSpPr>
          <p:cNvPr id="58" name="The Bible gives us an account of a special event:…"/>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rIns="45720" anchor="t">
            <a:normAutofit/>
          </a:bodyPr>
          <a:lstStyle/>
          <a:p>
            <a:pPr defTabSz="914400">
              <a:lnSpc>
                <a:spcPct val="100000"/>
              </a:lnSpc>
              <a:tabLst>
                <a:tab pos="0" algn="l"/>
              </a:tabLst>
            </a:pPr>
            <a:r>
              <a:rPr lang="en-US" sz="3000" b="0" u="none" strike="noStrike">
                <a:solidFill>
                  <a:srgbClr val="0F3999"/>
                </a:solidFill>
                <a:effectLst/>
                <a:uFillTx/>
                <a:latin typeface="Noto Sans Regular"/>
                <a:ea typeface="Noto Sans Regular"/>
              </a:rPr>
              <a:t>La Biblia nos da un relato de un evento especial:</a:t>
            </a:r>
            <a:endParaRPr lang="en-CA" sz="3000" b="0" u="none" strike="noStrike">
              <a:solidFill>
                <a:srgbClr val="000000"/>
              </a:solidFill>
              <a:effectLst/>
              <a:uFillTx/>
              <a:latin typeface="Arial"/>
            </a:endParaRPr>
          </a:p>
          <a:p>
            <a:pPr defTabSz="914400">
              <a:lnSpc>
                <a:spcPct val="100000"/>
              </a:lnSpc>
              <a:tabLst>
                <a:tab pos="0" algn="l"/>
              </a:tabLst>
            </a:pPr>
            <a:r>
              <a:rPr sz="3000"/>
              <a:t/>
            </a:r>
            <a:br>
              <a:rPr sz="3000"/>
            </a:br>
            <a:r>
              <a:rPr lang="en-US" sz="3000" b="0" u="none" strike="noStrike">
                <a:solidFill>
                  <a:srgbClr val="0F3999"/>
                </a:solidFill>
                <a:effectLst/>
                <a:uFillTx/>
                <a:latin typeface="Noto Sans Regular"/>
                <a:ea typeface="Noto Sans Regular"/>
              </a:rPr>
              <a:t>"Y cuando llegó el día de Pentecostés, estaban todos unánimes en un mismo lugar.</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17"/>
          <p:cNvSpPr/>
          <p:nvPr/>
        </p:nvSpPr>
        <p:spPr>
          <a:xfrm>
            <a:off x="967680" y="1697760"/>
            <a:ext cx="9055800" cy="2400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Y de repente vino del cielo un estruendo como de un viento recio que soplaba, y llenó toda la casa donde estaban sentados. Y se les aparecieron lenguas trabadas como de fuego, y se posó sobre cada uno de ellos.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Y todos fueron llenos del Espíritu Santo, y comenzaron a hablar en otras lenguas, según el Espíritu les daba que hablaran. Y moraban en Jerusalén judíos piadosos, de todas las naciones debajo del cielo" (Hechos 2:1-5).</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Espíritu de Profecía nos da más información de lo que sucedió después de que los discípulos fueron llenos del Espíritu Santo: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"En el día de Pentecostés se le dio el Espíritu. Los testigos de Cristo proclamaron el poder del Salvador resucitado.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luz del cielo penetró en las mentes oscurecidas de aquellos que habían sido engañados por los enemigos de Cristo. Ahora lo veían exaltado para ser 'Príncipe y Salvador, para dar arrepentimiento a Israel y perdón de pecados'. Hechos 5:31.</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Lo vieron rodeado de la gloria del cielo, con tesoros infinitos en sus manos para otorgarlos a todos los que se apartaran de su rebelión. Cuando los apóstoles proclamaron la gloria del Unigénito del Padre, tres mil almas fueron convencidas.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Se les hizo verse a sí mismos tal como eran, pecadores y contaminados, y a Cristo como su amigo y Redentor. Cristo fue levantado, Cristo fue glorificado, a través del poder del Espíritu Santo que descansaba sobre los hombres.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10" descr="Picture 10"/>
          <p:cNvPicPr/>
          <p:nvPr/>
        </p:nvPicPr>
        <p:blipFill>
          <a:blip r:embed="rId3"/>
          <a:stretch/>
        </p:blipFill>
        <p:spPr>
          <a:xfrm>
            <a:off x="10069200" y="5831640"/>
            <a:ext cx="1584720" cy="508320"/>
          </a:xfrm>
          <a:prstGeom prst="rect">
            <a:avLst/>
          </a:prstGeom>
          <a:noFill/>
          <a:ln w="12700">
            <a:noFill/>
          </a:ln>
        </p:spPr>
      </p:pic>
      <p:sp>
        <p:nvSpPr>
          <p:cNvPr id="46" name="TextBox 11"/>
          <p:cNvSpPr/>
          <p:nvPr/>
        </p:nvSpPr>
        <p:spPr>
          <a:xfrm>
            <a:off x="833400" y="2098800"/>
            <a:ext cx="9201600" cy="2528469"/>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90000"/>
              </a:lnSpc>
              <a:tabLst>
                <a:tab pos="0" algn="l"/>
              </a:tabLst>
            </a:pPr>
            <a:r>
              <a:rPr lang="en-CA" sz="8800" b="1" u="none" strike="noStrike" dirty="0" err="1" smtClean="0">
                <a:solidFill>
                  <a:srgbClr val="003BBB"/>
                </a:solidFill>
                <a:effectLst/>
                <a:uFillTx/>
                <a:latin typeface="NotoSans-Bold"/>
                <a:ea typeface="NotoSans-Bold"/>
              </a:rPr>
              <a:t>Venciendo</a:t>
            </a:r>
            <a:r>
              <a:rPr lang="en-CA" sz="8800" b="1" u="none" strike="noStrike" dirty="0" smtClean="0">
                <a:solidFill>
                  <a:srgbClr val="003BBB"/>
                </a:solidFill>
                <a:effectLst/>
                <a:uFillTx/>
                <a:latin typeface="NotoSans-Bold"/>
                <a:ea typeface="NotoSans-Bold"/>
              </a:rPr>
              <a:t> para</a:t>
            </a:r>
          </a:p>
          <a:p>
            <a:pPr defTabSz="914400">
              <a:lnSpc>
                <a:spcPct val="90000"/>
              </a:lnSpc>
              <a:tabLst>
                <a:tab pos="0" algn="l"/>
              </a:tabLst>
            </a:pPr>
            <a:r>
              <a:rPr lang="en-CA" sz="8800" b="1" dirty="0" err="1" smtClean="0">
                <a:solidFill>
                  <a:srgbClr val="003BBB"/>
                </a:solidFill>
                <a:latin typeface="NotoSans-Bold"/>
              </a:rPr>
              <a:t>Vencer</a:t>
            </a:r>
            <a:endParaRPr lang="en-CA" sz="8800" b="0" u="none" strike="noStrike" dirty="0">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p:tmAbs val="0"/>
                                  </p:iterate>
                                  <p:childTnLst>
                                    <p:set>
                                      <p:cBhvr>
                                        <p:cTn id="6" fill="hold"/>
                                        <p:tgtEl>
                                          <p:spTgt spid="46"/>
                                        </p:tgtEl>
                                        <p:attrNameLst>
                                          <p:attrName>style.visibility</p:attrName>
                                        </p:attrNameLst>
                                      </p:cBhvr>
                                      <p:to>
                                        <p:strVal val="visible"/>
                                      </p:to>
                                    </p:set>
                                    <p:anim calcmode="lin" valueType="num">
                                      <p:cBhvr additive="repl">
                                        <p:cTn id="7" dur="1000" fill="hold"/>
                                        <p:tgtEl>
                                          <p:spTgt spid="46"/>
                                        </p:tgtEl>
                                        <p:attrNameLst>
                                          <p:attrName>ppt_x</p:attrName>
                                        </p:attrNameLst>
                                      </p:cBhvr>
                                      <p:tavLst>
                                        <p:tav tm="0">
                                          <p:val>
                                            <p:strVal val="#ppt_x"/>
                                          </p:val>
                                        </p:tav>
                                        <p:tav tm="100000">
                                          <p:val>
                                            <p:strVal val="#ppt_x"/>
                                          </p:val>
                                        </p:tav>
                                      </p:tavLst>
                                    </p:anim>
                                    <p:anim calcmode="lin" valueType="num">
                                      <p:cBhvr additive="repl">
                                        <p:cTn id="8" dur="10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Por fe, estos creyentes lo veían como Aquel que había llevado la humillación, el sufrimiento y la muerte para que no perecieran, sino que tuvieran vida eterna. La revelación de Cristo por el Espíritu les dio un sentido consciente de su poder y majestad, y extendieron sus manos hacia él por fe, diciendo: 'Creo'.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"Entonces las buenas nuevas de un Salvador resucitado fueron llevadas hasta los confines del mundo habitado. La iglesia vio a los conversos que acudían a ella desde todas las direcciones. Los creyentes se reconvirtieron. Los pecadores se unieron a los cristianos en la búsqueda de la perla de gran precio".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 el Día de Pentecostés, el Infinito se reveló en poder a la iglesia. Por su Espíritu Santo descendió de las alturas del cielo como un viento impetuoso y recio, a la habitación en la que estaban reunidos los discípulos.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Era como si durante siglos esta influencia hubiera sido retenida, y ahora el cielo se regocijaba de poder derramar sobre la iglesia las riquezas del poder del Espíritu. Y, bajo la influencia del Espíritu, las palabras de penitencia y confesión se mezclaban con cantos de alabanza por los pecados perdonados.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Se escucharon palabras de acción de gracias y de profecía. Todo el cielo se inclinó para contemplar y adorar la sabiduría del Amor incomparable e incomprensible. Perdidos en el asombro, los apóstoles y discípulos exclamaron: 'Aquí está el amor'. 1 Juan 4:10. Ellos captaron el don impartido. ¿Y qué siguió?</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Miles de personas se convirtieron en un día. La espada del Espíritu, recién ribeteada de poder y bañada en los relámpagos del cielo, se abrió paso a través de la incredulidad".</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Después de Pentecostés</a:t>
            </a:r>
            <a:endParaRPr lang="en-CA" sz="2800" b="0" u="none" strike="noStrike">
              <a:solidFill>
                <a:srgbClr val="0F3999"/>
              </a:solidFill>
              <a:effectLst/>
              <a:uFillTx/>
              <a:latin typeface="Noto Sans Regular"/>
            </a:endParaRPr>
          </a:p>
        </p:txBody>
      </p:sp>
      <p:sp>
        <p:nvSpPr>
          <p:cNvPr id="72" name="The promise of power to conquer was not given only to the early disciples. It is also given to the followers of Jesus in all ages. It is available to every truly converted follower of Christ. Although their work is entangled with problems and difficultie"/>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promesa del poder para conquistar no fue dada solo a los primeros discípulos. También se da a los seguidores de Jesús en todas las épocas. Está disponible para todo seguidor de Cristo verdaderamente convertido. Aunque su trabajo está plagado de problemas y dificultades, no se dan por vencidos.</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Avanzan hacia la victoria. En este trabajo no actúan solos. Reciben ayuda de Aquel que prometió estar con ellos "hasta el fin del mundo" (Mateo 28:20).</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La pluma de la Inspiración nos dice las condiciones para obtener la victoria, para conquistar: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"Los obreros de Dios deben adquirir una experiencia mucho más profunda. Si le entregan todo, él obrará poderosamente por ellos. Plantarán el estandarte de la verdad sobre las fortalezas que hasta entonces ha sostenido Satanás, y con gritos de victoria tomarán posesión de ellas.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Llevan las cicatrices de la batalla, pero les llega el mensaje consolador de que el Señor los guiará, conquistando y conquistando".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"El Señor desea que Sus mayordomos cumplan fielmente con sus deberes en Su nombre y con Su fuerza.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extBox 17"/>
          <p:cNvSpPr/>
          <p:nvPr/>
        </p:nvSpPr>
        <p:spPr>
          <a:xfrm>
            <a:off x="967680" y="1697760"/>
            <a:ext cx="9055800" cy="3323520"/>
          </a:xfrm>
          <a:prstGeom prst="rect">
            <a:avLst/>
          </a:prstGeom>
          <a:noFill/>
          <a:ln w="12700">
            <a:noFill/>
          </a:ln>
        </p:spPr>
        <p:style>
          <a:lnRef idx="0">
            <a:scrgbClr r="0" g="0" b="0"/>
          </a:lnRef>
          <a:fillRef idx="0">
            <a:scrgbClr r="0" g="0" b="0"/>
          </a:fillRef>
          <a:effectRef idx="0">
            <a:scrgbClr r="0" g="0" b="0"/>
          </a:effectRef>
          <a:fontRef idx="minor"/>
        </p:style>
        <p:txBody>
          <a:bodyPr lIns="45720" rIns="4572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palabra "conquistar" puede tener muchos significados diferentes. Puede significar derrotar, apoderarse, someter, vencer, vencer u obtener la victoria.</a:t>
            </a:r>
            <a:endParaRPr lang="en-CA" sz="3000" b="0" u="none" strike="noStrike">
              <a:solidFill>
                <a:srgbClr val="000000"/>
              </a:solidFill>
              <a:effectLst/>
              <a:uFillTx/>
              <a:latin typeface="Arial"/>
            </a:endParaRPr>
          </a:p>
          <a:p>
            <a:pPr defTabSz="914400">
              <a:lnSpc>
                <a:spcPct val="100000"/>
              </a:lnSpc>
              <a:tabLst>
                <a:tab pos="0" algn="l"/>
              </a:tabLst>
            </a:pPr>
            <a:r>
              <a:rPr sz="3000"/>
              <a:t/>
            </a:r>
            <a:br>
              <a:rPr sz="3000"/>
            </a:br>
            <a:r>
              <a:rPr lang="en-US" sz="3000" b="0" u="none" strike="noStrike">
                <a:solidFill>
                  <a:srgbClr val="0F3999"/>
                </a:solidFill>
                <a:effectLst/>
                <a:uFillTx/>
                <a:latin typeface="Noto Sans Regular"/>
                <a:ea typeface="Noto Sans Regular"/>
              </a:rPr>
              <a:t>En la Biblia encontramos las palabras "vencer y conquistar" solo una vez: en Apocalipsis 6:2.</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17"/>
          <p:cNvSpPr/>
          <p:nvPr/>
        </p:nvSpPr>
        <p:spPr>
          <a:xfrm>
            <a:off x="967680" y="1697760"/>
            <a:ext cx="9055800" cy="1653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Al creer en Su palabra y actuar de acuerdo con sus enseñanzas, pueden seguir conquistando y conquistando".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La gran lucha</a:t>
            </a:r>
            <a:endParaRPr lang="en-CA" sz="2800" b="0" u="none" strike="noStrike">
              <a:solidFill>
                <a:srgbClr val="0F3999"/>
              </a:solidFill>
              <a:effectLst/>
              <a:uFillTx/>
              <a:latin typeface="Noto Sans Regular"/>
            </a:endParaRPr>
          </a:p>
        </p:txBody>
      </p:sp>
      <p:sp>
        <p:nvSpPr>
          <p:cNvPr id="78" name="In the fierce spiritual wrestling in battle “against principalities, against powers, against the rulers of the darkness of this world, against spiritual wickedness in high places” (Ephesians 6:12), the servants of God sometimes face defeat; they are not "/>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05400">
              <a:lnSpc>
                <a:spcPct val="100000"/>
              </a:lnSpc>
              <a:tabLst>
                <a:tab pos="0" algn="l"/>
              </a:tabLst>
            </a:pPr>
            <a:r>
              <a:rPr lang="en-CA" sz="2970" b="0" u="none" strike="noStrike">
                <a:solidFill>
                  <a:srgbClr val="0F3999"/>
                </a:solidFill>
                <a:effectLst/>
                <a:uFillTx/>
                <a:latin typeface="Noto Sans Regular"/>
                <a:ea typeface="Noto Sans Regular"/>
              </a:rPr>
              <a:t>En la feroz lucha espiritual en batalla "contra principados, contra potestades, contra los gobernadores de las tinieblas de este mundo, contra maldad espiritual en las regiones celestes" (Efesios 6:12), los siervos de Dios a veces se enfrentan a la derrota; No siempre son conquistadores.</a:t>
            </a:r>
            <a:endParaRPr lang="en-CA" sz="297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Pero la aparente derrota resulta en una victoria maravillosa. Leemos: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"En visión vi dos ejércitos en terrible conflicto. Un ejército estaba encabezado por estandartes con las insignias del mundo; el otro estaba encabezado por el estandarte manchado de sangre del príncipe Emanuel.</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Estandarte tras estandarte fue dejado a la deriva mientras una compañía tras otra del ejército del Señor se unía al enemigo, y una tribu tras otra de las filas del enemigo se unían al pueblo de Dios que guardaba los mandamientos.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Un ángel que volaba en medio del cielo puso el estandarte de Emanuel en muchas manos, mientras un poderoso general gritaba a gran voz: '¡Ponte en fila! Que los que son leales a los mandamientos de Dios y al testimonio de Cristo tomen ahora su puesto.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Salid de en medio de ellos, y apartaos, y no toquéis a los inmundos, y yo os recibiré, y seré para vosotros por Padre, y me seréis mis hijos e hijas. Todos los que quieran suban en ayuda del Señor, en ayuda del Señor contra los poderosos".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batalla se desató. La victoria se alternaba de un lado a otro. Ahora los soldados de la cruz cedieron el paso, "como cuando se desmaya un portaestandarte". Isaías 10:18. Pero su aparente retirada no fue más que para ganar una posición más ventajosa. Se escucharon gritos de alegría.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Se elevó un canto de alabanza a Dios, y las voces de los ángeles se unieron en el canto, mientras los soldados de Cristo plantaban su estandarte en las murallas de las fortalezas hasta entonces sostenidas por el enemigo. El Capitán de nuestra salvación ordenaba la batalla y enviaba apoyo a sus soldados.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Su poder se desplegó poderosamente, animándolos a llevar la batalla hasta las puertas. Les enseñó cosas terribles en justicia mientras los guiaba paso a paso, conquistando y conquistando.</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TextBox 17"/>
          <p:cNvSpPr/>
          <p:nvPr/>
        </p:nvSpPr>
        <p:spPr>
          <a:xfrm>
            <a:off x="967680" y="1697760"/>
            <a:ext cx="9055800" cy="3785400"/>
          </a:xfrm>
          <a:prstGeom prst="rect">
            <a:avLst/>
          </a:prstGeom>
          <a:noFill/>
          <a:ln w="12700">
            <a:noFill/>
          </a:ln>
        </p:spPr>
        <p:style>
          <a:lnRef idx="0">
            <a:scrgbClr r="0" g="0" b="0"/>
          </a:lnRef>
          <a:fillRef idx="0">
            <a:scrgbClr r="0" g="0" b="0"/>
          </a:fillRef>
          <a:effectRef idx="0">
            <a:scrgbClr r="0" g="0" b="0"/>
          </a:effectRef>
          <a:fontRef idx="minor"/>
        </p:style>
        <p:txBody>
          <a:bodyPr lIns="45720" rIns="4572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ejército que seguía el estandarte con la inscripción: 'Los mandamientos de Dios y la fe de Jesús', triunfó gloriosamente".</a:t>
            </a:r>
            <a:endParaRPr lang="en-CA" sz="3000" b="0" u="none" strike="noStrike">
              <a:solidFill>
                <a:srgbClr val="000000"/>
              </a:solidFill>
              <a:effectLst/>
              <a:uFillTx/>
              <a:latin typeface="Arial"/>
            </a:endParaRPr>
          </a:p>
          <a:p>
            <a:pPr defTabSz="914400">
              <a:lnSpc>
                <a:spcPct val="100000"/>
              </a:lnSpc>
              <a:tabLst>
                <a:tab pos="0" algn="l"/>
              </a:tabLst>
            </a:pPr>
            <a:r>
              <a:rPr sz="3000"/>
              <a:t/>
            </a:r>
            <a:br>
              <a:rPr sz="3000"/>
            </a:br>
            <a:r>
              <a:rPr lang="en-US" sz="3000" b="0" u="none" strike="noStrike">
                <a:solidFill>
                  <a:srgbClr val="0F3999"/>
                </a:solidFill>
                <a:effectLst/>
                <a:uFillTx/>
                <a:latin typeface="Noto Sans Regular"/>
                <a:ea typeface="Noto Sans Regular"/>
              </a:rPr>
              <a:t>"El resultado de la batalla no depende de la fuerza del hombre mortal: 'El Señor saldrá como un hombre poderoso, provocará celos como un hombre de guerra;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Esto fue escrito con referencia al jinete del caballo blanco en la profecía del primer sello, en el período de la primera iglesia cristiana. El atributo es una representación adecuada de la vida y obra de nuestro Señor Jesucristo, quien en su ministerio terrenal fue, de hecho, conquistar y conquistar.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Box 17"/>
          <p:cNvSpPr/>
          <p:nvPr/>
        </p:nvSpPr>
        <p:spPr>
          <a:xfrm>
            <a:off x="967680" y="1697760"/>
            <a:ext cx="9055800" cy="1938600"/>
          </a:xfrm>
          <a:prstGeom prst="rect">
            <a:avLst/>
          </a:prstGeom>
          <a:noFill/>
          <a:ln w="12700">
            <a:noFill/>
          </a:ln>
        </p:spPr>
        <p:style>
          <a:lnRef idx="0">
            <a:scrgbClr r="0" g="0" b="0"/>
          </a:lnRef>
          <a:fillRef idx="0">
            <a:scrgbClr r="0" g="0" b="0"/>
          </a:fillRef>
          <a:effectRef idx="0">
            <a:scrgbClr r="0" g="0" b="0"/>
          </a:effectRef>
          <a:fontRef idx="minor"/>
        </p:style>
        <p:txBody>
          <a:bodyPr lIns="45720" rIns="45720" anchor="t">
            <a:spAutoFit/>
          </a:bodyPr>
          <a:lstStyle/>
          <a:p>
            <a:pPr defTabSz="914400">
              <a:lnSpc>
                <a:spcPct val="100000"/>
              </a:lnSpc>
              <a:tabLst>
                <a:tab pos="0" algn="l"/>
              </a:tabLst>
            </a:pPr>
            <a:r>
              <a:rPr lang="en-US" sz="3000" b="0" u="none" strike="noStrike">
                <a:solidFill>
                  <a:srgbClr val="0F3999"/>
                </a:solidFill>
                <a:effectLst/>
                <a:uFillTx/>
                <a:latin typeface="Noto Sans Regular"/>
                <a:ea typeface="Noto Sans Regular"/>
              </a:rPr>
              <a:t>... Gritará, sí, rugirá; él prevalecerá contra sus enemigos'. En el poder de Aquel que cabalga conquistando y para conquistar, el hombre débil y finito puede obtener la victoria".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Bajo la lluvia tardía</a:t>
            </a:r>
            <a:endParaRPr lang="en-CA" sz="2800" b="0" u="none" strike="noStrike">
              <a:solidFill>
                <a:srgbClr val="0F3999"/>
              </a:solidFill>
              <a:effectLst/>
              <a:uFillTx/>
              <a:latin typeface="Noto Sans Regular"/>
            </a:endParaRPr>
          </a:p>
        </p:txBody>
      </p:sp>
      <p:sp>
        <p:nvSpPr>
          <p:cNvPr id="89" name="“The Advent movement of 1840–44 was a glorious manifestation of the power of God; the first message was carried to every missionary station in the world, and in this country there was the greatest religious interest which has been witnessed in any land s"/>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777240">
              <a:lnSpc>
                <a:spcPct val="100000"/>
              </a:lnSpc>
              <a:tabLst>
                <a:tab pos="0" algn="l"/>
              </a:tabLst>
            </a:pPr>
            <a:r>
              <a:rPr lang="en-CA" sz="2550" b="0" u="none" strike="noStrike">
                <a:solidFill>
                  <a:srgbClr val="0F3999"/>
                </a:solidFill>
                <a:effectLst/>
                <a:uFillTx/>
                <a:latin typeface="Noto Sans Regular"/>
                <a:ea typeface="Noto Sans Regular"/>
              </a:rPr>
              <a:t>"El movimiento adventista de 1840-44 fue una manifestación gloriosa del poder de Dios; el primer mensaje fue llevado a todas las estaciones misioneras del mundo, y en este país hubo el mayor interés religioso que se ha visto en cualquier país desde la Reforma del siglo XVI; pero éstos han de ser superados con creces por el poderoso movimiento bajo el fuerte clamor del tercer mensaje.</a:t>
            </a:r>
            <a:endParaRPr lang="en-CA" sz="255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 obra será similar a la del día de Pentecostés. Los siervos de Dios, con sus rostros iluminados y resplandecientes con santa consagración, se apresuran de un lugar a otro a proclamar la advertencia del Cielo. Por miles de voces, en toda la tierra, el mensaje será dado.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Se hacen milagros, se sana a los enfermos y a los creyentes se siguen señales y prodigios. Satanás también obra con prodigios mentirosos, incluso haciendo descender fuego del cielo a la vista de los hombres. Así se lleva a los habitantes de la tierra a tomar su posición".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 las visiones de la noche, pasaban ante mí representaciones de un gran movimiento reformador entre el pueblo de Dios. Muchos alababan a Dios. Los enfermos fueron sanados y se obraron otros milagros. Se vio un espíritu de intercesión, tal como se manifestó antes del gran Día de Pentecostés.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Cientos y miles de personas fueron vistas visitando a las familias y abriendo ante ellas la palabra de Dios. Los corazones fueron convencidos por el poder del Espíritu Santo, y se manifestó un espíritu de conversión genuina. Por todas partes se abrieron las puertas a la proclamación de la verdad.</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mundo parecía ser iluminado con la influencia celestial. Grandes bendiciones fueron recibidas por el verdadero y humilde pueblo de Dios. Escuché voces de agradecimiento y alabanza, y parecía haber una reforma como la que presenciamos en 1844".</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"Revestida con la armadura de la justicia de Cristo, la iglesia ha de entrar en su conflicto final. ' Hermosa como la luna, clara como el sol, y terrible como un ejército con estandartes, ella ha de salir por todo el mundo, conquistando y conquistando".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"Oí a los que estaban vestidos con la armadura hablar la verdad con gran poder. Tuvo efecto. Muchos habían sido atados; algunas esposas por sus maridos, y algunos hijos por sus padres. Los honestos a quienes se les había impedido oír la verdad, ahora se aferraban a ella con entusiasmo.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
        <p:nvSpPr>
          <p:cNvPr id="4" name="Rectangle 1"/>
          <p:cNvSpPr>
            <a:spLocks noChangeArrowheads="1"/>
          </p:cNvSpPr>
          <p:nvPr/>
        </p:nvSpPr>
        <p:spPr bwMode="auto">
          <a:xfrm>
            <a:off x="1024411" y="7405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Había desaparecido todo temor a sus parientes, y sólo la verdad les era exaltada. Habían estado hambrientos y sedientos de verdad; Era más querida y más preciosa que la vida. Le pregunté qué había hecho este gran cambio. Un ángel respondió: "Es la lluvia tardía, el refrigerio de la presencia del Señor, el fuerte clamor del tercer ángel".</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Al hablar con sus discípulos, Jesús afirmó: "Estas cosas os he hablado, para que en mí tengáis paz. En el mundo tendréis tribulación, pero tened ánimo; Yo he vencido al mundo" (Juan 16:33). En su ministerio diario durante tres años y medio en la tierra como el Hijo del hombre, nuestro Salvador siempre estaba conquistando.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"Había un gran poder con estos elegidos".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"Los siervos de Dios, con sus rostros iluminados y resplandecientes con santa consagración, se apresurarán de un lugar a otro para proclamar el mensaje del cielo. Por miles de voces, en toda la tierra, se dará la advertencia.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Se obtendrán milagros, los enfermos serán sanados, y las señales y prodigios seguirán a los creyentes. Satanás también obra, con prodigios mentirosos, aun haciendo descender fuego del cielo a la vista de los hombres. Apocalipsis 13:13. Así los habitantes de la tierra serán llevados a tomar su posición.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mensaje será transmitido no tanto por argumentos como por la profunda convicción del Espíritu de Dios. Los argumentos han sido expuestos. La semilla ha sido sembrada, y ahora brotará y dará fruto.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Las publicaciones distribuidas por los obreros misionales han ejercido su influencia, pero a muchos cuyas mentes quedaron impresionadas se les ha impedido comprender plenamente la verdad o rendir obediencia.</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Ahora los rayos de luz penetran en todas partes, la verdad se ve en su claridad, y los honrados hijos de Dios cortan las ataduras que los han sujetado. Las conexiones familiares, las relaciones eclesiásticas, son impotentes para detenerlas ahora. La verdad es más preciosa que todo lo demás.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 pesar de que los agentes se han combinado contra la verdad, un gran número de ellos se ponen del lado del Señor".</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"El amor de Cristo, el amor de nuestros hermanos, testificará al mundo que hemos estado con Jesús y hemos aprendido de Él.</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extBox 17"/>
          <p:cNvSpPr/>
          <p:nvPr/>
        </p:nvSpPr>
        <p:spPr>
          <a:xfrm>
            <a:off x="967680" y="1697760"/>
            <a:ext cx="9055800" cy="165312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Entonces la palabra del tercer ángel se elevará a un gran clamor, y toda la tierra será iluminada con la gloria del Señor".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 name="PlaceHolder 1"/>
          <p:cNvSpPr>
            <a:spLocks noGrp="1"/>
          </p:cNvSpPr>
          <p:nvPr>
            <p:ph type="title"/>
          </p:nvPr>
        </p:nvSpPr>
        <p:spPr>
          <a:xfrm>
            <a:off x="1031400" y="153720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2800" b="1" u="none" strike="noStrike">
                <a:solidFill>
                  <a:srgbClr val="0F3999"/>
                </a:solidFill>
                <a:effectLst/>
                <a:uFillTx/>
                <a:latin typeface="NotoSans-Bold"/>
                <a:ea typeface="NotoSans-Bold"/>
              </a:rPr>
              <a:t>Un llamamiento oportuno</a:t>
            </a:r>
            <a:endParaRPr lang="en-CA" sz="2800" b="0" u="none" strike="noStrike">
              <a:solidFill>
                <a:srgbClr val="0F3999"/>
              </a:solidFill>
              <a:effectLst/>
              <a:uFillTx/>
              <a:latin typeface="Noto Sans Regular"/>
            </a:endParaRPr>
          </a:p>
        </p:txBody>
      </p:sp>
      <p:sp>
        <p:nvSpPr>
          <p:cNvPr id="106" name="“The duties which lie directly before us that someone must do, we should take hold of, and not shirk or shrink from doing them because they are not agreeable to our inclinations."/>
          <p:cNvSpPr/>
          <p:nvPr/>
        </p:nvSpPr>
        <p:spPr>
          <a:xfrm>
            <a:off x="1031400" y="2178720"/>
            <a:ext cx="8476920" cy="36392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norm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"Los deberes que están directamente ante nosotros y que alguien debe cumplir, debemos tomarlos, y no eludirlos ni rehuirlos porque no sean agradables a nuestras inclinaciones.</a:t>
            </a:r>
            <a:endParaRPr lang="en-CA" sz="3000" b="0" u="none" strike="noStrike">
              <a:solidFill>
                <a:srgbClr val="000000"/>
              </a:solidFill>
              <a:effectLst/>
              <a:uFillTx/>
              <a:latin typeface="Arial"/>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Podemos entrenar el alma para que se esfuerce, levantando las cargas y cumpliendo con los deberes que yacen a nuestro alrededor, y nos fortalezcamos para conquistarnos a nosotros mismos en la superación de las dificultades. En lugar de ser criaturas de las circunstancias, podemos ser dueños de las circunstancias y podemos triunfar en la conquista de los obstáculos".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"Ahora estamos en el campo de batalla. No hay tiempo para descansar, no hay tiempo para la tranquilidad, no hay tiempo para la indulgencia egoísta. Después de obtener una ventaja, debes volver a luchar; Debes seguir conquistando y conquistando, reuniendo nuevas fuerzas para nuevas luchas. Cada victoria obtenida da un aumento de coraje, fe y determinación.</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extBox 17"/>
          <p:cNvSpPr/>
          <p:nvPr/>
        </p:nvSpPr>
        <p:spPr>
          <a:xfrm>
            <a:off x="967680" y="1697760"/>
            <a:ext cx="9055800" cy="3785400"/>
          </a:xfrm>
          <a:prstGeom prst="rect">
            <a:avLst/>
          </a:prstGeom>
          <a:noFill/>
          <a:ln w="12700">
            <a:noFill/>
          </a:ln>
        </p:spPr>
        <p:style>
          <a:lnRef idx="0">
            <a:scrgbClr r="0" g="0" b="0"/>
          </a:lnRef>
          <a:fillRef idx="0">
            <a:scrgbClr r="0" g="0" b="0"/>
          </a:fillRef>
          <a:effectRef idx="0">
            <a:scrgbClr r="0" g="0" b="0"/>
          </a:effectRef>
          <a:fontRef idx="minor"/>
        </p:style>
        <p:txBody>
          <a:bodyPr lIns="45720" rIns="4572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Por ejemplo, justo después de Su bautismo obtuvo la victoria en el desierto cuando fue tentado por Satanás.</a:t>
            </a:r>
            <a:endParaRPr lang="en-CA" sz="3000" b="0" u="none" strike="noStrike">
              <a:solidFill>
                <a:srgbClr val="000000"/>
              </a:solidFill>
              <a:effectLst/>
              <a:uFillTx/>
              <a:latin typeface="Arial"/>
            </a:endParaRPr>
          </a:p>
          <a:p>
            <a:pPr defTabSz="914400">
              <a:lnSpc>
                <a:spcPct val="100000"/>
              </a:lnSpc>
              <a:tabLst>
                <a:tab pos="0" algn="l"/>
              </a:tabLst>
            </a:pPr>
            <a:r>
              <a:rPr sz="3000"/>
              <a:t/>
            </a:r>
            <a:br>
              <a:rPr sz="3000"/>
            </a:br>
            <a:r>
              <a:rPr lang="en-US" sz="3000" b="0" u="none" strike="noStrike">
                <a:solidFill>
                  <a:srgbClr val="0F3999"/>
                </a:solidFill>
                <a:effectLst/>
                <a:uFillTx/>
                <a:latin typeface="Noto Sans Regular"/>
                <a:ea typeface="Noto Sans Regular"/>
              </a:rPr>
              <a:t>"'Viene el príncipe de este mundo', dijo Jesús, 'y no tiene nada en mí' (Juan 14:30). No había en Él nada que respondiera a los sofismas de Satanás. Él no consintió en pecar.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A través de la fuerza divina demostrarás ser más que un rival para tus enemigos".</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"Dios deseaba que su pueblo le obedeciera porque se dieron cuenta de que la obediencia los convertiría en hombres y mujeres de entendimiento. Atrajo a los dispuestos y obedientes hacia él con cuerdas de amor.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Deseaba que su pueblo saliera a conquistar y a conquistar. Tuvieron el privilegio de revelar en sus vidas el carácter de su líder. Las almas de los hombres y las mujeres tienen un valor infinito a los ojos de Dios, no porque, como muchos declaran, tengan inmortalidad natural, sino porque es posible que obtengan la inmortalidad por medio de la fe en Cristo.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Box 17"/>
          <p:cNvSpPr/>
          <p:nvPr/>
        </p:nvSpPr>
        <p:spPr>
          <a:xfrm>
            <a:off x="967680" y="1697760"/>
            <a:ext cx="9055800" cy="269460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Cristo solo tiene la inmortalidad. Creer en él es para el alma arrepentida el germen de una nueva vida".</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"Los obreros de Dios deben adquirir una experiencia mucho más profunda. Si le entregan todo, él obrará poderosamente por ellos.</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TextBox 17"/>
          <p:cNvSpPr/>
          <p:nvPr/>
        </p:nvSpPr>
        <p:spPr>
          <a:xfrm>
            <a:off x="967680" y="1697760"/>
            <a:ext cx="9055800" cy="321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Plantarán el estandarte de la verdad sobre las fortalezas que hasta entonces ha sostenido Satanás, y con gritos de victoria tomarán posesión de ellas. Llevan las cicatrices de la batalla, pero les llega el mensaje consolador de que el Señor los guiará, conquistando y conquistando".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"El Señor quiere que Sus mayordomos cumplan fielmente con sus deberes en Su nombre y con Su fuerza. Al creer y actuar de acuerdo con la Palabra, pueden seguir conquistando y conquistando".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extBox 17"/>
          <p:cNvSpPr/>
          <p:nvPr/>
        </p:nvSpPr>
        <p:spPr>
          <a:xfrm>
            <a:off x="967680" y="1697760"/>
            <a:ext cx="9055800" cy="217404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"Los hijos del Rey celestial están peleando a la vista y presencia de todo el universo de Dios, y este hecho debería animarnos para el conflicto, llevándonos a seguir conquistando y a conquistar".</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References:"/>
          <p:cNvSpPr/>
          <p:nvPr/>
        </p:nvSpPr>
        <p:spPr>
          <a:xfrm>
            <a:off x="838080" y="956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defTabSz="914400">
              <a:lnSpc>
                <a:spcPct val="90000"/>
              </a:lnSpc>
              <a:tabLst>
                <a:tab pos="0" algn="l"/>
              </a:tabLst>
            </a:pPr>
            <a:r>
              <a:rPr lang="en-CA" sz="5000" b="1" u="none" strike="noStrike" cap="all">
                <a:solidFill>
                  <a:srgbClr val="0F3999"/>
                </a:solidFill>
                <a:effectLst/>
                <a:uFillTx/>
                <a:latin typeface="NotoSans-Bold"/>
                <a:ea typeface="NotoSans-Bold"/>
              </a:rPr>
              <a:t>Referencias:</a:t>
            </a:r>
            <a:endParaRPr lang="en-CA" sz="5000" b="0" u="none" strike="noStrike">
              <a:solidFill>
                <a:srgbClr val="000000"/>
              </a:solidFill>
              <a:effectLst/>
              <a:uFillTx/>
              <a:latin typeface="Arial"/>
            </a:endParaRPr>
          </a:p>
        </p:txBody>
      </p:sp>
      <p:sp>
        <p:nvSpPr>
          <p:cNvPr id="116" name="PlaceHolder 1"/>
          <p:cNvSpPr>
            <a:spLocks noGrp="1"/>
          </p:cNvSpPr>
          <p:nvPr>
            <p:ph type="title"/>
          </p:nvPr>
        </p:nvSpPr>
        <p:spPr>
          <a:xfrm>
            <a:off x="845280" y="2178720"/>
            <a:ext cx="8476920" cy="3639240"/>
          </a:xfrm>
          <a:prstGeom prst="rect">
            <a:avLst/>
          </a:prstGeom>
          <a:noFill/>
          <a:ln w="12600">
            <a:noFill/>
          </a:ln>
        </p:spPr>
        <p:txBody>
          <a:bodyPr lIns="45720" tIns="45000" rIns="45720" bIns="45000" anchor="t">
            <a:noAutofit/>
          </a:bodyPr>
          <a:lstStyle/>
          <a:p>
            <a:pPr marL="227160" indent="-227160" defTabSz="914400">
              <a:lnSpc>
                <a:spcPct val="100000"/>
              </a:lnSpc>
              <a:buClr>
                <a:srgbClr val="0F3999"/>
              </a:buClr>
              <a:buFont typeface="OpenSymbol"/>
              <a:buAutoNum type="arabicPeriod"/>
            </a:pPr>
            <a:r>
              <a:rPr lang="en-CA" sz="1700" b="0" u="none" strike="noStrike">
                <a:solidFill>
                  <a:srgbClr val="0F3999"/>
                </a:solidFill>
                <a:effectLst/>
                <a:uFillTx/>
                <a:latin typeface="Noto Sans Regular"/>
                <a:ea typeface="Noto Sans Regular"/>
              </a:rPr>
              <a:t>El Deseado de Todas las Gentes, p. 123.</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Lecciones prácticas de Cristo, p. 120.</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Testimonios para la Iglesia, vol. 7, p. 31.</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The Review and Herald, 17 de septiembre de 1903.</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Consejos para padres, maestros y estudiantes, p. 353.</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Testimonios para la Iglesia, vol. 8, pp. 41, 42.</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El Comentario Bíblico Adventista [Comentarios de E. G. White], vol. 4, p. 1146.</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El Espíritu de Profecía, vol. 4, pp. 429, 430.</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Testimonios para la Iglesia, vol. 9, p. 126.</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Mi vida hoy, p. 311.</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Primeros Escritos, p. 271.</a:t>
            </a:r>
            <a:endParaRPr lang="en-CA" sz="1700" b="0" u="none" strike="noStrike">
              <a:solidFill>
                <a:srgbClr val="0F3999"/>
              </a:solidFill>
              <a:effectLst/>
              <a:uFillTx/>
              <a:latin typeface="Noto Sans Regular"/>
            </a:endParaRPr>
          </a:p>
          <a:p>
            <a:pPr marL="227160" indent="-227160" defTabSz="914400">
              <a:lnSpc>
                <a:spcPct val="100000"/>
              </a:lnSpc>
              <a:buNone/>
              <a:tabLst>
                <a:tab pos="0" algn="l"/>
              </a:tabLst>
            </a:pPr>
            <a:r>
              <a:rPr lang="en-CA" sz="1700" b="0" u="none" strike="noStrike">
                <a:solidFill>
                  <a:srgbClr val="0F3999"/>
                </a:solidFill>
                <a:effectLst/>
                <a:uFillTx/>
                <a:latin typeface="Noto Sans Regular"/>
                <a:ea typeface="Noto Sans Regular"/>
              </a:rPr>
              <a:t>El Conflicto de los Siglos, p. 612.</a:t>
            </a:r>
            <a:endParaRPr lang="en-CA" sz="170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ferences:"/>
          <p:cNvSpPr/>
          <p:nvPr/>
        </p:nvSpPr>
        <p:spPr>
          <a:xfrm>
            <a:off x="838080" y="956520"/>
            <a:ext cx="10515240" cy="132516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ctr">
            <a:normAutofit/>
          </a:bodyPr>
          <a:lstStyle/>
          <a:p>
            <a:pPr defTabSz="914400">
              <a:lnSpc>
                <a:spcPct val="90000"/>
              </a:lnSpc>
              <a:tabLst>
                <a:tab pos="0" algn="l"/>
              </a:tabLst>
            </a:pPr>
            <a:r>
              <a:rPr lang="en-CA" sz="5000" b="1" u="none" strike="noStrike" cap="all">
                <a:solidFill>
                  <a:srgbClr val="0F3999"/>
                </a:solidFill>
                <a:effectLst/>
                <a:uFillTx/>
                <a:latin typeface="NotoSans-Bold"/>
                <a:ea typeface="NotoSans-Bold"/>
              </a:rPr>
              <a:t>Referencias:</a:t>
            </a:r>
            <a:endParaRPr lang="en-CA" sz="5000" b="0" u="none" strike="noStrike">
              <a:solidFill>
                <a:srgbClr val="000000"/>
              </a:solidFill>
              <a:effectLst/>
              <a:uFillTx/>
              <a:latin typeface="Arial"/>
            </a:endParaRPr>
          </a:p>
        </p:txBody>
      </p:sp>
      <p:sp>
        <p:nvSpPr>
          <p:cNvPr id="118" name="PlaceHolder 1"/>
          <p:cNvSpPr>
            <a:spLocks noGrp="1"/>
          </p:cNvSpPr>
          <p:nvPr>
            <p:ph type="title"/>
          </p:nvPr>
        </p:nvSpPr>
        <p:spPr>
          <a:xfrm>
            <a:off x="845280" y="2178720"/>
            <a:ext cx="8476920" cy="3639240"/>
          </a:xfrm>
          <a:prstGeom prst="rect">
            <a:avLst/>
          </a:prstGeom>
          <a:noFill/>
          <a:ln w="12600">
            <a:noFill/>
          </a:ln>
        </p:spPr>
        <p:txBody>
          <a:bodyPr lIns="45720" tIns="45000" rIns="45720" bIns="45000" anchor="t">
            <a:noAutofit/>
          </a:bodyPr>
          <a:lstStyle/>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13. Testimonios para la Iglesia, vol. 6, p. 401.</a:t>
            </a:r>
            <a:endParaRPr lang="en-CA" sz="1700" b="0" u="none" strike="noStrike">
              <a:solidFill>
                <a:srgbClr val="0F3999"/>
              </a:solidFill>
              <a:effectLst/>
              <a:uFillTx/>
              <a:latin typeface="Noto Sans Regular"/>
            </a:endParaRPr>
          </a:p>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14. Lanzamientos de manuscritos, vol. 15, pp. 240, 241.</a:t>
            </a:r>
            <a:endParaRPr lang="en-CA" sz="1700" b="0" u="none" strike="noStrike">
              <a:solidFill>
                <a:srgbClr val="0F3999"/>
              </a:solidFill>
              <a:effectLst/>
              <a:uFillTx/>
              <a:latin typeface="Noto Sans Regular"/>
            </a:endParaRPr>
          </a:p>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15. Los Signos de los Tiempos, 7 de septiembre de 1891.</a:t>
            </a:r>
            <a:endParaRPr lang="en-CA" sz="1700" b="0" u="none" strike="noStrike">
              <a:solidFill>
                <a:srgbClr val="0F3999"/>
              </a:solidFill>
              <a:effectLst/>
              <a:uFillTx/>
              <a:latin typeface="Noto Sans Regular"/>
            </a:endParaRPr>
          </a:p>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16. The Review and Herald, 10 de julio de 1900.</a:t>
            </a:r>
            <a:endParaRPr lang="en-CA" sz="1700" b="0" u="none" strike="noStrike">
              <a:solidFill>
                <a:srgbClr val="0F3999"/>
              </a:solidFill>
              <a:effectLst/>
              <a:uFillTx/>
              <a:latin typeface="Noto Sans Regular"/>
            </a:endParaRPr>
          </a:p>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17. Ibíd., 17 de septiembre de 1903.</a:t>
            </a:r>
            <a:endParaRPr lang="en-CA" sz="1700" b="0" u="none" strike="noStrike">
              <a:solidFill>
                <a:srgbClr val="0F3999"/>
              </a:solidFill>
              <a:effectLst/>
              <a:uFillTx/>
              <a:latin typeface="Noto Sans Regular"/>
            </a:endParaRPr>
          </a:p>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18. Lanzamientos de manuscritos, vol. 8, p. 161.</a:t>
            </a:r>
            <a:endParaRPr lang="en-CA" sz="1700" b="0" u="none" strike="noStrike">
              <a:solidFill>
                <a:srgbClr val="0F3999"/>
              </a:solidFill>
              <a:effectLst/>
              <a:uFillTx/>
              <a:latin typeface="Noto Sans Regular"/>
            </a:endParaRPr>
          </a:p>
          <a:p>
            <a:pPr indent="0" defTabSz="914400">
              <a:lnSpc>
                <a:spcPct val="100000"/>
              </a:lnSpc>
              <a:buNone/>
              <a:tabLst>
                <a:tab pos="0" algn="l"/>
              </a:tabLst>
            </a:pPr>
            <a:r>
              <a:rPr lang="en-CA" sz="1700" b="0" u="none" strike="noStrike">
                <a:solidFill>
                  <a:srgbClr val="0F3999"/>
                </a:solidFill>
                <a:effectLst/>
                <a:uFillTx/>
                <a:latin typeface="Noto Sans Regular"/>
                <a:ea typeface="Noto Sans Regular"/>
              </a:rPr>
              <a:t>19. Los Signos de los Tiempos, 4 de abril de 1895.</a:t>
            </a:r>
            <a:endParaRPr lang="en-CA" sz="1700" b="0" u="none" strike="noStrike">
              <a:solidFill>
                <a:srgbClr val="0F3999"/>
              </a:solidFill>
              <a:effectLst/>
              <a:uFillTx/>
              <a:latin typeface="Noto Sans Regular"/>
            </a:endParaRPr>
          </a:p>
        </p:txBody>
      </p:sp>
      <p:sp>
        <p:nvSpPr>
          <p:cNvPr id="4"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17"/>
          <p:cNvSpPr/>
          <p:nvPr/>
        </p:nvSpPr>
        <p:spPr>
          <a:xfrm>
            <a:off x="967680" y="1697760"/>
            <a:ext cx="9055800" cy="3785400"/>
          </a:xfrm>
          <a:prstGeom prst="rect">
            <a:avLst/>
          </a:prstGeom>
          <a:noFill/>
          <a:ln w="12700">
            <a:noFill/>
          </a:ln>
        </p:spPr>
        <p:style>
          <a:lnRef idx="0">
            <a:scrgbClr r="0" g="0" b="0"/>
          </a:lnRef>
          <a:fillRef idx="0">
            <a:scrgbClr r="0" g="0" b="0"/>
          </a:fillRef>
          <a:effectRef idx="0">
            <a:scrgbClr r="0" g="0" b="0"/>
          </a:effectRef>
          <a:fontRef idx="minor"/>
        </p:style>
        <p:txBody>
          <a:bodyPr lIns="45720" rIns="4572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Ni siquiera por un pensamiento cedió a la tentación. . . .</a:t>
            </a:r>
            <a:endParaRPr lang="en-CA" sz="3000" b="0" u="none" strike="noStrike">
              <a:solidFill>
                <a:srgbClr val="000000"/>
              </a:solidFill>
              <a:effectLst/>
              <a:uFillTx/>
              <a:latin typeface="Arial"/>
            </a:endParaRPr>
          </a:p>
          <a:p>
            <a:pPr defTabSz="914400">
              <a:lnSpc>
                <a:spcPct val="100000"/>
              </a:lnSpc>
              <a:tabLst>
                <a:tab pos="0" algn="l"/>
              </a:tabLst>
            </a:pPr>
            <a:r>
              <a:rPr sz="3000"/>
              <a:t/>
            </a:r>
            <a:br>
              <a:rPr sz="3000"/>
            </a:br>
            <a:r>
              <a:rPr lang="en-US" sz="3000" b="0" u="none" strike="noStrike">
                <a:solidFill>
                  <a:srgbClr val="0F3999"/>
                </a:solidFill>
                <a:effectLst/>
                <a:uFillTx/>
                <a:latin typeface="Noto Sans Regular"/>
                <a:ea typeface="Noto Sans Regular"/>
              </a:rPr>
              <a:t>"Y cómo se logra esto, Cristo nos lo ha mostrado. ¿Por qué medios venció Él en el conflicto con Satanás? Por la palabra de Dios. Sólo por la palabra podía resistir la tentación. 'Escrito está', dijo".</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extBox 17"/>
          <p:cNvSpPr/>
          <p:nvPr/>
        </p:nvSpPr>
        <p:spPr>
          <a:xfrm>
            <a:off x="967680" y="1697760"/>
            <a:ext cx="9055800" cy="2862000"/>
          </a:xfrm>
          <a:prstGeom prst="rect">
            <a:avLst/>
          </a:prstGeom>
          <a:noFill/>
          <a:ln w="12700">
            <a:noFill/>
          </a:ln>
        </p:spPr>
        <p:style>
          <a:lnRef idx="0">
            <a:scrgbClr r="0" g="0" b="0"/>
          </a:lnRef>
          <a:fillRef idx="0">
            <a:scrgbClr r="0" g="0" b="0"/>
          </a:fillRef>
          <a:effectRef idx="0">
            <a:scrgbClr r="0" g="0" b="0"/>
          </a:effectRef>
          <a:fontRef idx="minor"/>
        </p:style>
        <p:txBody>
          <a:bodyPr lIns="45720" rIns="4572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Durante todo Su ministerio terrenal, Cristo estaba "conquistando", pero Su victoria final se obtuvo cuando pronunció las palabras: "Consumado es" (Juan 19:30). Las palabras: "Yo he vencido al mundo" se cumplieron literalmente cuando nuestro Salvador terminó la obra de redención en la cruz.</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17"/>
          <p:cNvSpPr/>
          <p:nvPr/>
        </p:nvSpPr>
        <p:spPr>
          <a:xfrm>
            <a:off x="967680" y="1697760"/>
            <a:ext cx="9055800" cy="3736080"/>
          </a:xfrm>
          <a:prstGeom prst="rect">
            <a:avLst/>
          </a:prstGeom>
          <a:noFill/>
          <a:ln w="12700">
            <a:noFill/>
          </a:ln>
        </p:spPr>
        <p:style>
          <a:lnRef idx="0">
            <a:scrgbClr r="0" g="0" b="0"/>
          </a:lnRef>
          <a:fillRef idx="0">
            <a:scrgbClr r="0" g="0" b="0"/>
          </a:fillRef>
          <a:effectRef idx="0">
            <a:scrgbClr r="0" g="0" b="0"/>
          </a:effectRef>
          <a:fontRef idx="minor"/>
        </p:style>
        <p:txBody>
          <a:bodyPr lIns="45720" tIns="45000" rIns="45720" bIns="45000" anchor="t">
            <a:spAutoFit/>
          </a:bodyPr>
          <a:lstStyle/>
          <a:p>
            <a:pPr defTabSz="914400">
              <a:lnSpc>
                <a:spcPct val="100000"/>
              </a:lnSpc>
              <a:tabLst>
                <a:tab pos="0" algn="l"/>
              </a:tabLst>
            </a:pPr>
            <a:r>
              <a:rPr lang="en-CA" sz="3000" b="0" u="none" strike="noStrike">
                <a:solidFill>
                  <a:srgbClr val="0F3999"/>
                </a:solidFill>
                <a:effectLst/>
                <a:uFillTx/>
                <a:latin typeface="Noto Sans Regular"/>
                <a:ea typeface="Noto Sans Regular"/>
              </a:rPr>
              <a:t>Venció al diablo y conquistó el mundo que había sido usurpado mediante engaño, cruelmente arrebatado de la mano de Adán y Eva. Ahora "los reinos de este mundo han venido a ser los reinos de nuestro Señor y de su Cristo" (Apocalipsis 11:15).</a:t>
            </a:r>
            <a:endParaRPr lang="en-CA" sz="3000" b="0" u="none" strike="noStrike">
              <a:solidFill>
                <a:srgbClr val="000000"/>
              </a:solidFill>
              <a:effectLst/>
              <a:uFillTx/>
              <a:latin typeface="Arial"/>
            </a:endParaRPr>
          </a:p>
          <a:p>
            <a:pPr defTabSz="914400">
              <a:lnSpc>
                <a:spcPct val="100000"/>
              </a:lnSpc>
              <a:tabLst>
                <a:tab pos="0" algn="l"/>
              </a:tabLst>
            </a:pPr>
            <a:r>
              <a:rPr lang="en-CA" sz="3000" b="0" u="none" strike="noStrike">
                <a:solidFill>
                  <a:srgbClr val="0F3999"/>
                </a:solidFill>
                <a:effectLst/>
                <a:uFillTx/>
                <a:latin typeface="Noto Sans Regular"/>
                <a:ea typeface="Noto Sans Regular"/>
              </a:rPr>
              <a:t>  </a:t>
            </a:r>
            <a:endParaRPr lang="en-CA" sz="3000" b="0" u="none" strike="noStrike">
              <a:solidFill>
                <a:srgbClr val="000000"/>
              </a:solidFill>
              <a:effectLst/>
              <a:uFillTx/>
              <a:latin typeface="Arial"/>
            </a:endParaRPr>
          </a:p>
        </p:txBody>
      </p:sp>
      <p:sp>
        <p:nvSpPr>
          <p:cNvPr id="3" name="Rectangle 1"/>
          <p:cNvSpPr>
            <a:spLocks noChangeArrowheads="1"/>
          </p:cNvSpPr>
          <p:nvPr/>
        </p:nvSpPr>
        <p:spPr bwMode="auto">
          <a:xfrm>
            <a:off x="872011" y="588156"/>
            <a:ext cx="3645489" cy="310345"/>
          </a:xfrm>
          <a:prstGeom prst="rect">
            <a:avLst/>
          </a:prstGeom>
          <a:solidFill>
            <a:srgbClr val="30313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 rIns="0" bIns="-6348"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sz="2100" b="0" i="0" u="none" strike="noStrike" cap="none" normalizeH="0" baseline="0" dirty="0" smtClean="0">
                <a:ln>
                  <a:noFill/>
                </a:ln>
                <a:solidFill>
                  <a:srgbClr val="E8EAED"/>
                </a:solidFill>
                <a:effectLst/>
                <a:latin typeface="inherit"/>
              </a:rPr>
              <a:t>semana especial de oración</a:t>
            </a:r>
            <a:r>
              <a:rPr kumimoji="0" lang="es-ES" sz="400" b="0" i="0" u="none" strike="noStrike" cap="none" normalizeH="0" baseline="0" dirty="0" smtClean="0">
                <a:ln>
                  <a:noFill/>
                </a:ln>
                <a:solidFill>
                  <a:schemeClr val="tx1"/>
                </a:solidFill>
                <a:effectLst/>
              </a:rPr>
              <a:t> </a:t>
            </a:r>
            <a:endParaRPr kumimoji="0" lang="es-ES" sz="1800" b="0" i="0" u="none" strike="noStrike" cap="none" normalizeH="0" baseline="0" dirty="0" smtClean="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sld>
</file>

<file path=ppt/theme/theme1.xml><?xml version="1.0" encoding="utf-8"?>
<a:theme xmlns:a="http://schemas.openxmlformats.org/drawingml/2006/main" name="Office Theme">
  <a:themeElements>
    <a:clrScheme name="Office Theme">
      <a:dk1>
        <a:srgbClr val="99948A"/>
      </a:dk1>
      <a:lt1>
        <a:srgbClr val="0F3999"/>
      </a:lt1>
      <a:dk2>
        <a:srgbClr val="A7A7A7"/>
      </a:dk2>
      <a:lt2>
        <a:srgbClr val="535353"/>
      </a:lt2>
      <a:accent1>
        <a:srgbClr val="156082"/>
      </a:accent1>
      <a:accent2>
        <a:srgbClr val="E97132"/>
      </a:accent2>
      <a:accent3>
        <a:srgbClr val="196B24"/>
      </a:accent3>
      <a:accent4>
        <a:srgbClr val="0F9ED5"/>
      </a:accent4>
      <a:accent5>
        <a:srgbClr val="A02B93"/>
      </a:accent5>
      <a:accent6>
        <a:srgbClr val="4EA72E"/>
      </a:accent6>
      <a:hlink>
        <a:srgbClr val="0000FF"/>
      </a:hlink>
      <a:folHlink>
        <a:srgbClr val="FF00FF"/>
      </a:folHlink>
    </a:clrScheme>
    <a:fontScheme name="Office Theme">
      <a:majorFont>
        <a:latin typeface="Noto Sans Regular"/>
        <a:ea typeface="Noto Sans Regular"/>
        <a:cs typeface="Noto Sans Regular"/>
      </a:majorFont>
      <a:minorFont>
        <a:latin typeface="Aptos"/>
        <a:ea typeface="Aptos"/>
        <a:cs typeface="Aptos"/>
      </a:minorFont>
    </a:fontScheme>
    <a:fmtScheme>
      <a:fillStyleLst>
        <a:solidFill>
          <a:schemeClr val="phClr"/>
        </a:solidFill>
        <a:gradFill>
          <a:gsLst>
            <a:gs pos="0">
              <a:schemeClr val="phClr">
                <a:tint val="50000"/>
              </a:schemeClr>
            </a:gs>
            <a:gs pos="35000">
              <a:schemeClr val="phClr">
                <a:tint val="37000"/>
              </a:schemeClr>
            </a:gs>
            <a:gs pos="100000">
              <a:schemeClr val="phClr">
                <a:tint val="15000"/>
              </a:schemeClr>
            </a:gs>
          </a:gsLst>
          <a:lin ang="16200000" scaled="1"/>
          <a:tileRect/>
        </a:gradFill>
        <a:gradFill>
          <a:gsLst>
            <a:gs pos="0">
              <a:schemeClr val="phClr">
                <a:tint val="100000"/>
                <a:shade val="100000"/>
              </a:schemeClr>
            </a:gs>
            <a:gs pos="100000">
              <a:schemeClr val="phClr">
                <a:tint val="50000"/>
                <a:shade val="100000"/>
              </a:schemeClr>
            </a:gs>
          </a:gsLst>
          <a:lin ang="16200000" scaled="0"/>
          <a:tileRect/>
        </a:gradFill>
      </a:fillStyleLst>
      <a:lnStyleLst>
        <a:ln w="9525" cap="flat" cmpd="sng" algn="ctr">
          <a:prstDash val="solid"/>
        </a:ln>
        <a:ln w="25400" cap="flat" cmpd="sng" algn="ctr">
          <a:prstDash val="solid"/>
        </a:ln>
        <a:ln w="38100" cap="flat" cmpd="sng" algn="ctr">
          <a:prstDash val="solid"/>
        </a:ln>
      </a:lnStyleLst>
      <a:effectStyleLst>
        <a:effectStyle>
          <a:effectLst/>
        </a:effectStyle>
        <a:effectStyle>
          <a:effectLst/>
        </a:effectStyle>
        <a:effectStyle>
          <a:effectLst/>
        </a:effectStyle>
      </a:effectStyleLst>
      <a:bgFillStyleLst>
        <a:solidFill>
          <a:schemeClr val="phClr"/>
        </a:solidFill>
        <a:gradFill>
          <a:gsLst>
            <a:gs pos="0">
              <a:schemeClr val="phClr">
                <a:tint val="40000"/>
              </a:schemeClr>
            </a:gs>
            <a:gs pos="40000">
              <a:schemeClr val="phClr">
                <a:tint val="45000"/>
                <a:shade val="99000"/>
              </a:schemeClr>
            </a:gs>
            <a:gs pos="100000">
              <a:schemeClr val="phClr">
                <a:shade val="20000"/>
              </a:schemeClr>
            </a:gs>
          </a:gsLst>
          <a:path path="circle">
            <a:fillToRect l="50000" t="-80000" r="50000" b="180000"/>
          </a:path>
          <a:tileRect/>
        </a:gradFill>
        <a:gradFill>
          <a:gsLst>
            <a:gs pos="0">
              <a:schemeClr val="phClr">
                <a:tint val="80000"/>
              </a:schemeClr>
            </a:gs>
            <a:gs pos="100000">
              <a:schemeClr val="phClr">
                <a:shade val="3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TotalTime>
  <Words>3542</Words>
  <Application>Microsoft Office PowerPoint</Application>
  <PresentationFormat>Panorámica</PresentationFormat>
  <Paragraphs>175</Paragraphs>
  <Slides>67</Slides>
  <Notes>67</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67</vt:i4>
      </vt:variant>
    </vt:vector>
  </HeadingPairs>
  <TitlesOfParts>
    <vt:vector size="79" baseType="lpstr">
      <vt:lpstr>Aptos</vt:lpstr>
      <vt:lpstr>Aptos Display</vt:lpstr>
      <vt:lpstr>Arial</vt:lpstr>
      <vt:lpstr>Calibri</vt:lpstr>
      <vt:lpstr>inherit</vt:lpstr>
      <vt:lpstr>Noto Sans Regular</vt:lpstr>
      <vt:lpstr>NotoSans-Bold</vt:lpstr>
      <vt:lpstr>OpenSymbol</vt:lpstr>
      <vt:lpstr>Symbol</vt:lpstr>
      <vt:lpstr>Times New Roman</vt:lpstr>
      <vt:lpstr>Wingdings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Cumplido en Pentecostés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Después de Pentecostés</vt:lpstr>
      <vt:lpstr>Presentación de PowerPoint</vt:lpstr>
      <vt:lpstr>Presentación de PowerPoint</vt:lpstr>
      <vt:lpstr>Presentación de PowerPoint</vt:lpstr>
      <vt:lpstr>Presentación de PowerPoint</vt:lpstr>
      <vt:lpstr>La gran lucha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Bajo la lluvia tardía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Un llamamiento oportuno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Deseado de Todas las Gentes, p. 123. Lecciones prácticas de Cristo, p. 120. Testimonios para la Iglesia, vol. 7, p. 31. The Review and Herald, 17 de septiembre de 1903. Consejos para padres, maestros y estudiantes, p. 353. Testimonios para la Iglesia, vol. 8, pp. 41, 42. El Comentario Bíblico Adventista [Comentarios de E. G. White], vol. 4, p. 1146. El Espíritu de Profecía, vol. 4, pp. 429, 430. Testimonios para la Iglesia, vol. 9, p. 126. Mi vida hoy, p. 311. Primeros Escritos, p. 271. El Conflicto de los Siglos, p. 612.</vt:lpstr>
      <vt:lpstr>13. Testimonios para la Iglesia, vol. 6, p. 401. 14. Lanzamientos de manuscritos, vol. 15, pp. 240, 241. 15. Los Signos de los Tiempos, 7 de septiembre de 1891. 16. The Review and Herald, 10 de julio de 1900. 17. Ibíd., 17 de septiembre de 1903. 18. Lanzamientos de manuscritos, vol. 8, p. 161. 19. Los Signos de los Tiempos, 4 de abril de 1895.</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
  <dc:description/>
  <cp:lastModifiedBy>Usuario de Windows</cp:lastModifiedBy>
  <cp:revision>18</cp:revision>
  <dcterms:modified xsi:type="dcterms:W3CDTF">2025-07-11T18:14:28Z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i4>67</vt:i4>
  </property>
</Properties>
</file>